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565E6-437F-4F0F-A590-B58B5552DFBA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1B27D-95D2-4396-AB44-027759E4D6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37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20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11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02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982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47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9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811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80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2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2078-1269-4C41-A9BD-947684325ECC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86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62078-1269-4C41-A9BD-947684325ECC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6BE8F-8501-4CC0-8F19-E51C79C804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5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2" descr="Z:\top-bann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92"/>
            <a:ext cx="9144000" cy="9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10887" y="3085365"/>
            <a:ext cx="670736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dirty="0" smtClean="0">
              <a:latin typeface="Arial"/>
              <a:cs typeface="Arial"/>
            </a:endParaRPr>
          </a:p>
          <a:p>
            <a:pPr algn="ctr"/>
            <a:r>
              <a:rPr lang="en-GB" sz="2000" dirty="0" smtClean="0">
                <a:latin typeface="Arial"/>
                <a:cs typeface="Arial"/>
              </a:rPr>
              <a:t>Our Greener Schools Journey: </a:t>
            </a:r>
            <a:r>
              <a:rPr lang="en-GB" sz="1400" dirty="0" smtClean="0">
                <a:latin typeface="Arial"/>
                <a:cs typeface="Arial"/>
              </a:rPr>
              <a:t>(Insert schoo</a:t>
            </a:r>
            <a:r>
              <a:rPr lang="en-GB" sz="1400" dirty="0">
                <a:latin typeface="Arial"/>
                <a:cs typeface="Arial"/>
              </a:rPr>
              <a:t>l</a:t>
            </a:r>
            <a:r>
              <a:rPr lang="en-GB" sz="1400" dirty="0" smtClean="0">
                <a:latin typeface="Arial"/>
                <a:cs typeface="Arial"/>
              </a:rPr>
              <a:t> name here, postcode)</a:t>
            </a:r>
          </a:p>
          <a:p>
            <a:pPr algn="ctr"/>
            <a:r>
              <a:rPr lang="en-GB" sz="2000" dirty="0" smtClean="0">
                <a:latin typeface="Arial"/>
                <a:cs typeface="Arial"/>
              </a:rPr>
              <a:t>Eco-Schools Coordinator(s): </a:t>
            </a:r>
            <a:r>
              <a:rPr lang="en-GB" sz="1400" dirty="0" smtClean="0">
                <a:latin typeface="Arial"/>
                <a:cs typeface="Arial"/>
              </a:rPr>
              <a:t>(Insert name and email address – we will use this address to contact you with the result of this application</a:t>
            </a:r>
          </a:p>
          <a:p>
            <a:pPr algn="ctr"/>
            <a:endParaRPr lang="en-GB" sz="2000" dirty="0">
              <a:solidFill>
                <a:srgbClr val="2484C6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588" y="4738579"/>
            <a:ext cx="814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pupil-led award, please make sure that this is reflected in your answers and that any photos submitted are clear and represent what you are trying to communicate.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Z:\foo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75" y="5261799"/>
            <a:ext cx="9162750" cy="163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Z:\Desktop\award\level-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753" y="1246685"/>
            <a:ext cx="1857632" cy="1857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98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23121"/>
            <a:ext cx="6012160" cy="785991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4" y="456069"/>
            <a:ext cx="862994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3 – Global Goal activities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photos to show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oals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 that took place (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How did you introduced the Global Goals to the whole school? 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Goals on you noticeboard?  What activities did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classes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take part in?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provide details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4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6284890" cy="785991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5" y="456069"/>
            <a:ext cx="862994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3 – Global Goals (link 1)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photo that demonstrates your learning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of the Global Goal you looked into.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could be a piece of work or topic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 (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was the first Global Goal  you choose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and why? Please provide details of how you linked your work  to the school curriculum.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03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6503831" cy="785991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5" y="456069"/>
            <a:ext cx="862994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3 – Global Goals (link 2)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photo that demonstrates your learning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of the Global Goal you looked into.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could be a piece of work or topic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 (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was the second Global Goal  you choose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and why? Please provide details of how you linked your work  to the school curriculum.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10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456069"/>
            <a:ext cx="3657600" cy="785991"/>
          </a:xfrm>
          <a:prstGeom prst="rect">
            <a:avLst/>
          </a:prstGeom>
          <a:solidFill>
            <a:srgbClr val="6EB6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11505" y="556676"/>
            <a:ext cx="5652135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Next Steps…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0662" y="1585608"/>
            <a:ext cx="56809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check that you have provided us with evidence that you’re happy with. We may use it to share with others as part of our application process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 at the celebration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that you have permission to share photos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Send it as an attachment to  slardner@solihull.gov.uk with the email title: School Name Greener Solihull Schools Award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0662" y="4247875"/>
            <a:ext cx="7266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We’ll be in touch at the start of the new school year to let you know the result of your application and invite you to a celebration event to receive your certificates. 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7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358</Words>
  <Application>Microsoft Office PowerPoint</Application>
  <PresentationFormat>On-screen Show (4:3)</PresentationFormat>
  <Paragraphs>23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Lardner, Sarah (Places Directorate - Solihull MBC)</dc:creator>
  <cp:lastModifiedBy>Lardner, Sarah (Places Directorate - Solihull MBC)</cp:lastModifiedBy>
  <cp:revision>4</cp:revision>
  <dcterms:created xsi:type="dcterms:W3CDTF">2020-01-20T16:07:38Z</dcterms:created>
  <dcterms:modified xsi:type="dcterms:W3CDTF">2020-12-01T12:40:34Z</dcterms:modified>
</cp:coreProperties>
</file>