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FC1B5-4C36-4E70-8986-73206CBB0B8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761A0-0CBE-468C-A1B0-634A862C5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29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03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8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86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1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38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92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25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92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21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81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23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B36A5-DADB-4C5F-A15E-3B861037A1F8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8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2" descr="Z:\top-bann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92"/>
            <a:ext cx="9144000" cy="9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0886" y="3024244"/>
            <a:ext cx="670736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 smtClean="0">
              <a:latin typeface="Arial"/>
              <a:cs typeface="Arial"/>
            </a:endParaRP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Our Greener Schools Journey: </a:t>
            </a:r>
            <a:r>
              <a:rPr lang="en-GB" sz="1400" dirty="0" smtClean="0">
                <a:latin typeface="Arial"/>
                <a:cs typeface="Arial"/>
              </a:rPr>
              <a:t>(Insert schoo</a:t>
            </a:r>
            <a:r>
              <a:rPr lang="en-GB" sz="1400" dirty="0">
                <a:latin typeface="Arial"/>
                <a:cs typeface="Arial"/>
              </a:rPr>
              <a:t>l</a:t>
            </a:r>
            <a:r>
              <a:rPr lang="en-GB" sz="1400" dirty="0" smtClean="0">
                <a:latin typeface="Arial"/>
                <a:cs typeface="Arial"/>
              </a:rPr>
              <a:t> name here, postcode)</a:t>
            </a: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Eco-Schools Coordinator(s): </a:t>
            </a:r>
            <a:r>
              <a:rPr lang="en-GB" sz="1400" dirty="0" smtClean="0">
                <a:latin typeface="Arial"/>
                <a:cs typeface="Arial"/>
              </a:rPr>
              <a:t>(Insert name and email address – we will use this address to contact you with the result of this application</a:t>
            </a:r>
          </a:p>
          <a:p>
            <a:pPr algn="ctr"/>
            <a:endParaRPr lang="en-GB" sz="2000" dirty="0">
              <a:solidFill>
                <a:srgbClr val="2484C6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588" y="4738579"/>
            <a:ext cx="814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pupil-led award, please make sure that this is reflected in your answers and that any photos submitted are clear and represent what you are trying to communicate.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Z:\foo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5" y="5261799"/>
            <a:ext cx="9162750" cy="163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Z:\Desktop\award\level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03" y="1257546"/>
            <a:ext cx="1766698" cy="1766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37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" y="461108"/>
            <a:ext cx="8293995" cy="785991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-1" y="561717"/>
            <a:ext cx="841443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1 – </a:t>
            </a:r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Pupil / Staff </a:t>
            </a:r>
            <a:r>
              <a:rPr lang="en-GB" sz="3200" dirty="0">
                <a:solidFill>
                  <a:schemeClr val="bg1"/>
                </a:solidFill>
                <a:latin typeface="Arial"/>
                <a:cs typeface="Arial"/>
              </a:rPr>
              <a:t>&amp;</a:t>
            </a:r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 key responsibilities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047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photos of sustainability activities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add a caption if you like. (delete this text first)</a:t>
            </a:r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520476"/>
            <a:ext cx="3008313" cy="460568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responsibilities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do pupils / staff members  have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? Do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pupils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 electricity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  grow veg, compost, recycle? Have you been able to form a Team?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19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1" y="426570"/>
            <a:ext cx="5318976" cy="785991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15910" y="561717"/>
            <a:ext cx="9118241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1 – Raise awareness</a:t>
            </a:r>
            <a:endParaRPr lang="en-US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0477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smtClean="0">
                <a:latin typeface="Arial" panose="020B0604020202020204" pitchFamily="34" charset="0"/>
                <a:cs typeface="Arial" panose="020B0604020202020204" pitchFamily="34" charset="0"/>
              </a:rPr>
              <a:t>photo/s to </a:t>
            </a:r>
            <a:r>
              <a:rPr lang="en-GB" sz="1400" smtClean="0">
                <a:latin typeface="Arial" panose="020B0604020202020204" pitchFamily="34" charset="0"/>
                <a:cs typeface="Arial" panose="020B0604020202020204" pitchFamily="34" charset="0"/>
              </a:rPr>
              <a:t>demonstrate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how you shared and communicated your work with the rest of the school (delete this text first)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520477"/>
            <a:ext cx="3008313" cy="460568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have an noticeboard, an eco-code, design posters, hold assemblies, run events, have a blog or webpages</a:t>
            </a:r>
            <a:r>
              <a:rPr lang="en-GB" sz="1100" dirty="0" smtClean="0"/>
              <a:t>?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6680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56069"/>
            <a:ext cx="3657600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05" y="556676"/>
            <a:ext cx="5652135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Next Steps…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662" y="1585608"/>
            <a:ext cx="56809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check that you have provided us with evidence that you’re happy with. We may use it to share with others as part of our application process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 at the celebration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that you have permission to share photos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Send it as an attachment to  slardner@solihull.gov.uk with the email title: School Name Greener Solihull Schools Award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662" y="4247875"/>
            <a:ext cx="7266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We’ll be in touch at the start of the new school year to let you know the result of your application and invite you to a celebration event to receive your certificates. 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69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282</Words>
  <Application>Microsoft Office PowerPoint</Application>
  <PresentationFormat>On-screen Show (4:3)</PresentationFormat>
  <Paragraphs>19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Lardner, Sarah (Places Directorate - Solihull MBC)</dc:creator>
  <cp:lastModifiedBy>Lardner, Sarah (Places Directorate - Solihull MBC)</cp:lastModifiedBy>
  <cp:revision>3</cp:revision>
  <dcterms:created xsi:type="dcterms:W3CDTF">2020-01-20T16:05:59Z</dcterms:created>
  <dcterms:modified xsi:type="dcterms:W3CDTF">2020-12-01T12:35:57Z</dcterms:modified>
</cp:coreProperties>
</file>