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4" r:id="rId3"/>
    <p:sldId id="258" r:id="rId4"/>
    <p:sldId id="259" r:id="rId5"/>
    <p:sldId id="263" r:id="rId6"/>
    <p:sldId id="265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28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E6144-A1D1-462D-A549-256486555B34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DE7F-E49D-4C69-86B2-2B60E41D5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Palm Oil</a:t>
            </a:r>
          </a:p>
          <a:p>
            <a:r>
              <a:rPr lang="en-GB" dirty="0" smtClean="0"/>
              <a:t>Curriculum </a:t>
            </a:r>
            <a:r>
              <a:rPr lang="en-GB" smtClean="0"/>
              <a:t>and global goals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DE7F-E49D-4C69-86B2-2B60E41D57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Sir David Attenborough 93</a:t>
            </a:r>
          </a:p>
          <a:p>
            <a:r>
              <a:rPr lang="en-GB" dirty="0" smtClean="0"/>
              <a:t>Tin foil</a:t>
            </a:r>
          </a:p>
          <a:p>
            <a:endParaRPr lang="en-GB" dirty="0" smtClean="0"/>
          </a:p>
          <a:p>
            <a:r>
              <a:rPr lang="en-GB" dirty="0" smtClean="0"/>
              <a:t>Recyclable water bottles</a:t>
            </a:r>
          </a:p>
          <a:p>
            <a:r>
              <a:rPr lang="en-GB" baseline="0" dirty="0" smtClean="0"/>
              <a:t>Encouraged parents to reduce single use plastic wherever possible.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DE7F-E49D-4C69-86B2-2B60E41D57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6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Walkers Crisp Packet Scheme/Snack, Cracker, Cake and Biscuit wrapper scheme.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DE7F-E49D-4C69-86B2-2B60E41D57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4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 3 and 4</a:t>
            </a:r>
          </a:p>
          <a:p>
            <a:r>
              <a:rPr lang="en-GB" dirty="0" smtClean="0"/>
              <a:t>Cake sale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DE7F-E49D-4C69-86B2-2B60E41D57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Mighty Oaks</a:t>
            </a:r>
          </a:p>
          <a:p>
            <a:r>
              <a:rPr lang="en-GB" dirty="0" smtClean="0"/>
              <a:t>FS2</a:t>
            </a:r>
          </a:p>
          <a:p>
            <a:r>
              <a:rPr lang="en-GB" dirty="0" smtClean="0"/>
              <a:t>Art</a:t>
            </a:r>
          </a:p>
          <a:p>
            <a:r>
              <a:rPr lang="en-GB" dirty="0" smtClean="0"/>
              <a:t>Beach clean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DE7F-E49D-4C69-86B2-2B60E41D57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1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Adopt and endangered animal/Awarded to the class where a child has gone the extra mile.</a:t>
            </a:r>
          </a:p>
          <a:p>
            <a:r>
              <a:rPr lang="en-GB" dirty="0" smtClean="0"/>
              <a:t>Shoe boxes</a:t>
            </a:r>
          </a:p>
          <a:p>
            <a:r>
              <a:rPr lang="en-GB" dirty="0" smtClean="0"/>
              <a:t>Donation at the gate in the morning.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DE7F-E49D-4C69-86B2-2B60E41D57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1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9A7F69-876A-458D-AB6F-486DF144771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E4E00C-B886-484E-846F-40D52FE3CCE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Global</a:t>
            </a:r>
            <a:r>
              <a:rPr lang="en-GB" dirty="0" smtClean="0">
                <a:latin typeface="Bernard MT Condensed" panose="02050806060905020404" pitchFamily="18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Goals</a:t>
            </a:r>
            <a:r>
              <a:rPr lang="en-GB" dirty="0" smtClean="0">
                <a:latin typeface="Bernard MT Condensed" panose="02050806060905020404" pitchFamily="18" charset="0"/>
              </a:rPr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Bernard MT Condensed" panose="02050806060905020404" pitchFamily="18" charset="0"/>
              </a:rPr>
              <a:t>Day</a:t>
            </a:r>
            <a:r>
              <a:rPr lang="en-GB" dirty="0" smtClean="0">
                <a:latin typeface="Bernard MT Condensed" panose="02050806060905020404" pitchFamily="18" charset="0"/>
              </a:rPr>
              <a:t> 2019</a:t>
            </a:r>
            <a:endParaRPr lang="en-GB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Empowering children to become global citizens.</a:t>
            </a:r>
            <a:endParaRPr lang="en-GB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inalstrawcornwall.co.uk/wp-content/uploads/2019/01/Pat-with-branded-t-shi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90" y="184482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Image result for sir david attenborou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6" y="40466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hild's full lunch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's full lunchbo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27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71" y="2211338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78" y="4763616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28" y="-21307"/>
            <a:ext cx="2275334" cy="17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W:\ECO EVIDENCE\Upload 5\IMG_087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63" y="2564904"/>
            <a:ext cx="2032000" cy="27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2336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/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/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3689"/>
            <a:ext cx="4091454" cy="292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952328" cy="255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e walk for water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we walk for water 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" y="1312937"/>
            <a:ext cx="2539329" cy="189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we walk for water 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Image result for we walk for water 201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3"/>
            <a:ext cx="347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34" y="-20985"/>
            <a:ext cx="2997966" cy="399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0405"/>
            <a:ext cx="3096344" cy="23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8" y="31576"/>
            <a:ext cx="1944216" cy="259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6469"/>
            <a:ext cx="1872208" cy="140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W:\ECO EVIDENCE\Upload 4\IMG_08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82" y="3895699"/>
            <a:ext cx="158417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26" y="2564904"/>
            <a:ext cx="3673574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9830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889281" cy="216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W:\ECO EVIDENCE\Upload 2\IMG_054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63169"/>
            <a:ext cx="195081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W:\ECO EVIDENCE\Upload 5\IMG_08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4502748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ECO EVIDENCE\Upload 5\IMG_08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084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:\ECO EVIDENCE\Upload 5\IMG_08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42" y="4407566"/>
            <a:ext cx="3199251" cy="239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ECO EVIDENCE\Upload 5\IMG_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23224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ECO EVIDENCE\Upload 5\IMG_0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ECO EVIDENCE\Upload 5\IMG_0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4670"/>
            <a:ext cx="23042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ECO EVIDENCE\Upload 5\IMG_08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802632" cy="21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:\ECO EVIDENCE\Upload 5\IMG_0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4186"/>
            <a:ext cx="3560710" cy="26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wf logo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329533" cy="342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W:\ECO EVIDENCE\Upload 4\IMG_0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635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W:\ECO EVIDENCE\Upload 4\IMG_08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140</TotalTime>
  <Words>93</Words>
  <Application>Microsoft Office PowerPoint</Application>
  <PresentationFormat>On-screen Show (4:3)</PresentationFormat>
  <Paragraphs>26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Global Goals Day 2019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Company>Solihull 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Goals Day 2019</dc:title>
  <dc:creator>Sheela Fisher</dc:creator>
  <cp:lastModifiedBy>Green, Yvonne (Resources - Solihull MBC)</cp:lastModifiedBy>
  <cp:revision>60</cp:revision>
  <dcterms:created xsi:type="dcterms:W3CDTF">2019-10-04T13:37:03Z</dcterms:created>
  <dcterms:modified xsi:type="dcterms:W3CDTF">2020-01-14T08:52:59Z</dcterms:modified>
</cp:coreProperties>
</file>