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90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3DEA0-860C-4F7D-90C3-0A56546DC1F0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64D15-26B8-47D5-871E-FD32DC6E2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753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821BF-FB86-1948-BB58-38299E2C5C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33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821BF-FB86-1948-BB58-38299E2C5C3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33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821BF-FB86-1948-BB58-38299E2C5C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33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821BF-FB86-1948-BB58-38299E2C5C3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33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7DB5-CAA4-4929-ABE6-8FEE0D479382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38DA-38A1-45CF-B79C-BA3DF7164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19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7DB5-CAA4-4929-ABE6-8FEE0D479382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38DA-38A1-45CF-B79C-BA3DF7164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217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7DB5-CAA4-4929-ABE6-8FEE0D479382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38DA-38A1-45CF-B79C-BA3DF7164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350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7DB5-CAA4-4929-ABE6-8FEE0D479382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38DA-38A1-45CF-B79C-BA3DF7164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767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7DB5-CAA4-4929-ABE6-8FEE0D479382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38DA-38A1-45CF-B79C-BA3DF7164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021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7DB5-CAA4-4929-ABE6-8FEE0D479382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38DA-38A1-45CF-B79C-BA3DF7164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571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7DB5-CAA4-4929-ABE6-8FEE0D479382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38DA-38A1-45CF-B79C-BA3DF7164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1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7DB5-CAA4-4929-ABE6-8FEE0D479382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38DA-38A1-45CF-B79C-BA3DF7164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091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7DB5-CAA4-4929-ABE6-8FEE0D479382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38DA-38A1-45CF-B79C-BA3DF7164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050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7DB5-CAA4-4929-ABE6-8FEE0D479382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38DA-38A1-45CF-B79C-BA3DF7164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552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7DB5-CAA4-4929-ABE6-8FEE0D479382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38DA-38A1-45CF-B79C-BA3DF7164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25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A7DB5-CAA4-4929-ABE6-8FEE0D479382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D38DA-38A1-45CF-B79C-BA3DF7164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131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DDC3-9EF1-6C42-B80F-4A5F8CCED44A}" type="slidenum">
              <a:rPr lang="en-US" smtClean="0"/>
              <a:t>1</a:t>
            </a:fld>
            <a:endParaRPr lang="en-US"/>
          </a:p>
        </p:txBody>
      </p:sp>
      <p:pic>
        <p:nvPicPr>
          <p:cNvPr id="5" name="Picture 2" descr="Z:\top-bann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92"/>
            <a:ext cx="9144000" cy="9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18317" y="3039923"/>
            <a:ext cx="6707365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000" dirty="0" smtClean="0">
              <a:latin typeface="Arial"/>
              <a:cs typeface="Arial"/>
            </a:endParaRPr>
          </a:p>
          <a:p>
            <a:pPr algn="ctr"/>
            <a:r>
              <a:rPr lang="en-GB" sz="2000" dirty="0" smtClean="0">
                <a:latin typeface="Arial"/>
                <a:cs typeface="Arial"/>
              </a:rPr>
              <a:t>Our Greener Schools Journey: </a:t>
            </a:r>
            <a:r>
              <a:rPr lang="en-GB" sz="1400" dirty="0" smtClean="0">
                <a:latin typeface="Arial"/>
                <a:cs typeface="Arial"/>
              </a:rPr>
              <a:t>(Insert schoo</a:t>
            </a:r>
            <a:r>
              <a:rPr lang="en-GB" sz="1400" dirty="0">
                <a:latin typeface="Arial"/>
                <a:cs typeface="Arial"/>
              </a:rPr>
              <a:t>l</a:t>
            </a:r>
            <a:r>
              <a:rPr lang="en-GB" sz="1400" dirty="0" smtClean="0">
                <a:latin typeface="Arial"/>
                <a:cs typeface="Arial"/>
              </a:rPr>
              <a:t> name here, postcode)</a:t>
            </a:r>
          </a:p>
          <a:p>
            <a:pPr algn="ctr"/>
            <a:r>
              <a:rPr lang="en-GB" sz="2000" dirty="0" smtClean="0">
                <a:latin typeface="Arial"/>
                <a:cs typeface="Arial"/>
              </a:rPr>
              <a:t>Eco-Schools Coordinator(s): </a:t>
            </a:r>
            <a:r>
              <a:rPr lang="en-GB" sz="1400" dirty="0" smtClean="0">
                <a:latin typeface="Arial"/>
                <a:cs typeface="Arial"/>
              </a:rPr>
              <a:t>(Insert name and email address – we will use this address to contact you with the result of this application</a:t>
            </a:r>
          </a:p>
          <a:p>
            <a:pPr algn="ctr"/>
            <a:endParaRPr lang="en-GB" sz="2000" dirty="0">
              <a:solidFill>
                <a:srgbClr val="2484C6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5588" y="4738579"/>
            <a:ext cx="8147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This is a pupil-led award, please make sure that this is reflected in your answers and that any photos submitted are clear and represent what you are trying to communicate.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Z:\foo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75" y="5261799"/>
            <a:ext cx="9162750" cy="1637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Z:\Desktop\award\level-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772" y="1233807"/>
            <a:ext cx="1715455" cy="1715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291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456069"/>
            <a:ext cx="4778062" cy="785991"/>
          </a:xfrm>
          <a:prstGeom prst="rect">
            <a:avLst/>
          </a:prstGeom>
          <a:solidFill>
            <a:srgbClr val="6EB6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27285" y="456069"/>
            <a:ext cx="7036399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Level 2 – </a:t>
            </a:r>
            <a:r>
              <a:rPr lang="en-GB" sz="3200" dirty="0">
                <a:solidFill>
                  <a:schemeClr val="bg1"/>
                </a:solidFill>
                <a:latin typeface="Arial"/>
                <a:cs typeface="Arial"/>
              </a:rPr>
              <a:t>C</a:t>
            </a:r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ampaign 1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5484" y="1593566"/>
            <a:ext cx="5111750" cy="4605687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insert </a:t>
            </a:r>
            <a:r>
              <a:rPr lang="en-GB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photo </a:t>
            </a: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show evidence of your campaign. (delete </a:t>
            </a:r>
            <a:r>
              <a:rPr lang="en-GB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text first)</a:t>
            </a:r>
          </a:p>
          <a:p>
            <a:pPr marL="0" indent="0">
              <a:buNone/>
            </a:pPr>
            <a:endParaRPr lang="en-GB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9105" y="1619468"/>
            <a:ext cx="3008313" cy="4605687"/>
          </a:xfrm>
          <a:ln w="31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What was the awareness campaign?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provide details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of how you delivered your campaign.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845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456069"/>
            <a:ext cx="4803819" cy="785991"/>
          </a:xfrm>
          <a:prstGeom prst="rect">
            <a:avLst/>
          </a:prstGeom>
          <a:solidFill>
            <a:srgbClr val="6EB6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27285" y="456069"/>
            <a:ext cx="7847769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Level 2 – </a:t>
            </a:r>
            <a:r>
              <a:rPr lang="en-GB" sz="3200" dirty="0">
                <a:solidFill>
                  <a:schemeClr val="bg1"/>
                </a:solidFill>
                <a:latin typeface="Arial"/>
                <a:cs typeface="Arial"/>
              </a:rPr>
              <a:t>C</a:t>
            </a:r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ampaign 2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5484" y="1593566"/>
            <a:ext cx="5111750" cy="4605687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insert </a:t>
            </a:r>
            <a:r>
              <a:rPr lang="en-GB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photo </a:t>
            </a: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show evidence of your campaign. (delete </a:t>
            </a:r>
            <a:r>
              <a:rPr lang="en-GB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text first)</a:t>
            </a:r>
          </a:p>
          <a:p>
            <a:pPr marL="0" indent="0">
              <a:buNone/>
            </a:pPr>
            <a:endParaRPr lang="en-GB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9105" y="1619468"/>
            <a:ext cx="3008313" cy="4605687"/>
          </a:xfrm>
          <a:ln w="31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What was the awareness campaign?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provide details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of how you delivered your campaign.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463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456069"/>
            <a:ext cx="4700789" cy="785991"/>
          </a:xfrm>
          <a:prstGeom prst="rect">
            <a:avLst/>
          </a:prstGeom>
          <a:solidFill>
            <a:srgbClr val="6EB6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27285" y="456069"/>
            <a:ext cx="7036399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Level 2 – </a:t>
            </a:r>
            <a:r>
              <a:rPr lang="en-GB" sz="3200" dirty="0">
                <a:solidFill>
                  <a:schemeClr val="bg1"/>
                </a:solidFill>
                <a:latin typeface="Arial"/>
                <a:cs typeface="Arial"/>
              </a:rPr>
              <a:t>C</a:t>
            </a:r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ampaign 3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5484" y="1593566"/>
            <a:ext cx="5111750" cy="4605687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insert </a:t>
            </a:r>
            <a:r>
              <a:rPr lang="en-GB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photo </a:t>
            </a: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show evidence of your campaign. (delete </a:t>
            </a:r>
            <a:r>
              <a:rPr lang="en-GB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text first)</a:t>
            </a:r>
          </a:p>
          <a:p>
            <a:pPr marL="0" indent="0">
              <a:buNone/>
            </a:pPr>
            <a:endParaRPr lang="en-GB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9105" y="1619468"/>
            <a:ext cx="3008313" cy="4605687"/>
          </a:xfrm>
          <a:ln w="31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What was the awareness campaign?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provide details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of how you delivered your campaign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82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456069"/>
            <a:ext cx="3657600" cy="785991"/>
          </a:xfrm>
          <a:prstGeom prst="rect">
            <a:avLst/>
          </a:prstGeom>
          <a:solidFill>
            <a:srgbClr val="6EB6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611505" y="556676"/>
            <a:ext cx="5652135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Next Steps… 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0662" y="1585608"/>
            <a:ext cx="568095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check that you have provided us with evidence that you’re happy with. We may use it to share with others as part of our application process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or at the celebration event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Make sure that you have permission to share photos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Send it as an attachment to  slardner@solihull.gov.uk with the email title: School Name Greener Solihull Schools Award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0662" y="4247875"/>
            <a:ext cx="7266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We’ll be in touch at the start of the new school year to let you know the result of your application and invite you to a celebration event to receive your certificates. 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57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284</Words>
  <Application>Microsoft Office PowerPoint</Application>
  <PresentationFormat>On-screen Show (4:3)</PresentationFormat>
  <Paragraphs>26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Lardner, Sarah (Places Directorate - Solihull MBC)</dc:creator>
  <cp:lastModifiedBy>Lardner, Sarah (Places Directorate - Solihull MBC)</cp:lastModifiedBy>
  <cp:revision>1</cp:revision>
  <dcterms:created xsi:type="dcterms:W3CDTF">2020-01-20T16:06:40Z</dcterms:created>
  <dcterms:modified xsi:type="dcterms:W3CDTF">2020-01-20T16:07:02Z</dcterms:modified>
</cp:coreProperties>
</file>