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C1B5-4C36-4E70-8986-73206CBB0B8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761A0-0CBE-468C-A1B0-634A862C5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9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3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8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6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8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2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9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1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3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36A5-DADB-4C5F-A15E-3B861037A1F8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0886" y="3024244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:\Desktop\award\level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03" y="1257546"/>
            <a:ext cx="1766698" cy="176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3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" y="461108"/>
            <a:ext cx="8293995" cy="7859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561717"/>
            <a:ext cx="841443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1 – Eco-Team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&amp;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 key responsibilities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047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insert a photo that you feel represents your committee or the work of your committee well – add a caption if you like. (delete this text first)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520476"/>
            <a:ext cx="3008313" cy="4605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How did you form your Eco-team? How often do they meet?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responsibilities does the team have? Do they monitor electricity, school garden, compost fruit peeling? 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share a story that demonstrates your success as a team.</a:t>
            </a:r>
            <a:endParaRPr lang="en-GB" sz="1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1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" y="426570"/>
            <a:ext cx="5318976" cy="7859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5910" y="561717"/>
            <a:ext cx="9118241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1 – Raise awareness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0477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Please insert a picture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that demonstrates how you shared and communicated your work with the rest of the school (delete this text first)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520477"/>
            <a:ext cx="3008313" cy="4605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an noticeboard, an eco-code, design posters, hold assemblies, run events, have a blog or webpages</a:t>
            </a:r>
            <a:r>
              <a:rPr lang="en-GB" sz="1100" dirty="0" smtClean="0"/>
              <a:t>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668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2</cp:revision>
  <dcterms:created xsi:type="dcterms:W3CDTF">2020-01-20T16:05:59Z</dcterms:created>
  <dcterms:modified xsi:type="dcterms:W3CDTF">2020-01-29T11:48:56Z</dcterms:modified>
</cp:coreProperties>
</file>