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9" autoAdjust="0"/>
    <p:restoredTop sz="85080" autoAdjust="0"/>
  </p:normalViewPr>
  <p:slideViewPr>
    <p:cSldViewPr>
      <p:cViewPr>
        <p:scale>
          <a:sx n="90" d="100"/>
          <a:sy n="90" d="100"/>
        </p:scale>
        <p:origin x="42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9BFE4-E631-4E6E-B86B-3256BC875F39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7657-4F9A-4F1D-A090-233A4251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04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CCC91-BAAC-4933-89AC-A4FF39966EA3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CA02F-EEE2-4CA6-889D-1B519F890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86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hull.gov.uk/Portals/0/Planning/Green_Prospectus_2016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olihull.gov.uk/Portals/0/Planning/Sustainability_Strategy_2012.pdf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rminghammail.co.uk/news/local-news/hidden-underground-lake-could-provide-1492802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 the plan for sustainability for the council, All sustainability linked activities of Council teams are captured in the Green</a:t>
            </a:r>
            <a:r>
              <a:rPr lang="en-GB" baseline="0" dirty="0" smtClean="0"/>
              <a:t> Prospectus. It’s reported on a 6 monthly basis to cabinet.</a:t>
            </a:r>
          </a:p>
          <a:p>
            <a:r>
              <a:rPr lang="en-GB" baseline="0" dirty="0" smtClean="0"/>
              <a:t>We have incorporated the Global Goals into the GP to help increase awareness of the </a:t>
            </a:r>
            <a:r>
              <a:rPr lang="en-GB" baseline="0" smtClean="0"/>
              <a:t>Global Goals.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dirty="0" smtClean="0"/>
              <a:t>To </a:t>
            </a:r>
            <a:r>
              <a:rPr lang="en-GB" dirty="0"/>
              <a:t>help us create a sustainable, low carbon future we have developed a </a:t>
            </a:r>
            <a:r>
              <a:rPr lang="en-GB" dirty="0">
                <a:hlinkClick r:id="rId3"/>
              </a:rPr>
              <a:t>Green Prospectus</a:t>
            </a:r>
            <a:r>
              <a:rPr lang="en-GB" dirty="0"/>
              <a:t> which builds on our existing </a:t>
            </a:r>
            <a:r>
              <a:rPr lang="en-GB" dirty="0">
                <a:hlinkClick r:id="rId4"/>
              </a:rPr>
              <a:t>Sustainability Strategy</a:t>
            </a:r>
            <a:r>
              <a:rPr lang="en-GB" dirty="0"/>
              <a:t>.</a:t>
            </a:r>
          </a:p>
          <a:p>
            <a:r>
              <a:rPr lang="en-GB" dirty="0"/>
              <a:t>The Green Prospectus sets out our vision for the future, along key themes that are essential if the borough is to be come more sustainable.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E551-F356-4064-9C0E-408340666C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9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 looking at the possibility of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drawing on the heat generated by a water source beneath Tudor Grange Park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Tudor Grange Leisure Centre, Solihull Council House and secondary schools near the town centre could be among the first buildings linked up to an underground heat network.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A02F-EEE2-4CA6-889D-1B519F8908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66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Main focus of the EIZs is</a:t>
            </a:r>
            <a:r>
              <a:rPr lang="en-GB" baseline="0" dirty="0" smtClean="0"/>
              <a:t> around </a:t>
            </a:r>
            <a:r>
              <a:rPr lang="en-GB" dirty="0" smtClean="0"/>
              <a:t>low carbon technologies, supporting new approaches to clean energy,</a:t>
            </a:r>
            <a:r>
              <a:rPr lang="en-GB" baseline="0" dirty="0" smtClean="0"/>
              <a:t> there will be </a:t>
            </a:r>
            <a:r>
              <a:rPr lang="en-GB" dirty="0" smtClean="0"/>
              <a:t>less regulations, removing barriers (around being</a:t>
            </a:r>
            <a:r>
              <a:rPr lang="en-GB" baseline="0" dirty="0" smtClean="0"/>
              <a:t> an energy supplier, highly regulated area at present)</a:t>
            </a:r>
            <a:r>
              <a:rPr lang="en-GB" dirty="0" smtClean="0"/>
              <a:t> for them to flourish. They will be designed to stimulate local clean energy innovation and drive productivity, about encouraging innovation.</a:t>
            </a:r>
          </a:p>
          <a:p>
            <a:r>
              <a:rPr lang="en-GB" dirty="0" smtClean="0"/>
              <a:t>Red</a:t>
            </a:r>
            <a:r>
              <a:rPr lang="en-GB" baseline="0" dirty="0" smtClean="0"/>
              <a:t> flags – PV on buildings / high rise, electric vehicle charging infrastructure, battery storage, low carbon heat network (ground source heat pump, transport - tram, people carrier, HS2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A02F-EEE2-4CA6-889D-1B519F8908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2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HS2 and the Hub</a:t>
            </a:r>
            <a:r>
              <a:rPr lang="en-GB" baseline="0" dirty="0" smtClean="0"/>
              <a:t> / Solihull and development around (Arden Cross) Interchange </a:t>
            </a:r>
            <a:r>
              <a:rPr lang="en-GB" dirty="0" smtClean="0"/>
              <a:t>Show video</a:t>
            </a:r>
            <a:r>
              <a:rPr lang="en-GB" baseline="0" dirty="0" smtClean="0"/>
              <a:t> during last 15 minutes of lunchtime, 13:15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A02F-EEE2-4CA6-889D-1B519F8908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3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2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5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0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61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1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9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6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2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0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0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9A488-F59A-4391-A694-FB4FD5CBEF80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6C063-BC3F-425A-8CDF-002B4C3C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0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5913889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greener-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8857"/>
            <a:ext cx="9144000" cy="16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Sarah Lardner, </a:t>
            </a:r>
            <a:r>
              <a:rPr lang="en-GB" sz="2400" dirty="0" smtClean="0"/>
              <a:t>Engagement </a:t>
            </a:r>
            <a:r>
              <a:rPr lang="en-GB" sz="2400" dirty="0" smtClean="0"/>
              <a:t>Officer (Education), </a:t>
            </a:r>
            <a:endParaRPr lang="en-GB" sz="2400" dirty="0"/>
          </a:p>
          <a:p>
            <a:pPr algn="ctr"/>
            <a:r>
              <a:rPr lang="en-GB" sz="2400" dirty="0"/>
              <a:t>Sustainable Development Team, Solihull Council</a:t>
            </a:r>
          </a:p>
          <a:p>
            <a:pPr algn="ctr"/>
            <a:r>
              <a:rPr lang="en-GB" sz="2400" dirty="0"/>
              <a:t>slardner@solihull.gov.uk</a:t>
            </a:r>
          </a:p>
        </p:txBody>
      </p:sp>
      <p:pic>
        <p:nvPicPr>
          <p:cNvPr id="6" name="Picture 5" descr="Z:\foo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5228857"/>
            <a:ext cx="9162750" cy="16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967" y="476672"/>
            <a:ext cx="5786065" cy="29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3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445"/>
            <a:ext cx="8836939" cy="540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67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6" y="70288"/>
            <a:ext cx="8784976" cy="52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616624" cy="526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1904" y="6209629"/>
            <a:ext cx="853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http://www.solihull.gov.uk/Resident/Planning/sustainabledevelopment/GreenerSolihull</a:t>
            </a:r>
          </a:p>
        </p:txBody>
      </p:sp>
    </p:spTree>
    <p:extLst>
      <p:ext uri="{BB962C8B-B14F-4D97-AF65-F5344CB8AC3E}">
        <p14:creationId xmlns:p14="http://schemas.microsoft.com/office/powerpoint/2010/main" val="395124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6" y="764704"/>
            <a:ext cx="8601657" cy="24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1" y="3356992"/>
            <a:ext cx="8421158" cy="26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0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Solihull Heat Network</a:t>
            </a:r>
            <a:endParaRPr lang="en-GB" dirty="0"/>
          </a:p>
        </p:txBody>
      </p:sp>
      <p:pic>
        <p:nvPicPr>
          <p:cNvPr id="4" name="Content Placeholder 3" descr="Map showing &quot;phase 1&quot; of the proposed network.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35" y="1600200"/>
            <a:ext cx="517373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03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Solihull - Energy Innovation Zone</a:t>
            </a:r>
            <a:endParaRPr lang="en-GB" dirty="0"/>
          </a:p>
        </p:txBody>
      </p:sp>
      <p:pic>
        <p:nvPicPr>
          <p:cNvPr id="3075" name="Picture 2" descr="https://i0.wp.com/www.energycapital.org.uk/wp-content/uploads/2018/03/uk-central-solihull-eiz.jpg?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1155"/>
            <a:ext cx="7338095" cy="346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35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1 - The Hub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3"/>
              </a:rPr>
              <a:t>https://vimeo.com/259138896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47391" cy="400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20875"/>
            <a:ext cx="7295012" cy="2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09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310</Words>
  <Application>Microsoft Office PowerPoint</Application>
  <PresentationFormat>On-screen Show (4:3)</PresentationFormat>
  <Paragraphs>22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Solihull Heat Network</vt:lpstr>
      <vt:lpstr>Solihull - Energy Innovation Zone</vt:lpstr>
      <vt:lpstr>Zone 1 - The Hub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Solihull Greener Schools Award Pilot</dc:title>
  <dc:creator>Lardner, Sarah (Places Directorate - Solihull MBC)</dc:creator>
  <cp:lastModifiedBy>Lardner, Sarah (Places Directorate - Solihull MBC)</cp:lastModifiedBy>
  <cp:revision>60</cp:revision>
  <dcterms:created xsi:type="dcterms:W3CDTF">2017-08-29T10:07:20Z</dcterms:created>
  <dcterms:modified xsi:type="dcterms:W3CDTF">2018-10-15T15:34:25Z</dcterms:modified>
</cp:coreProperties>
</file>