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4"/>
  </p:sldMasterIdLst>
  <p:notesMasterIdLst>
    <p:notesMasterId r:id="rId33"/>
  </p:notesMasterIdLst>
  <p:sldIdLst>
    <p:sldId id="256" r:id="rId5"/>
    <p:sldId id="303" r:id="rId6"/>
    <p:sldId id="307" r:id="rId7"/>
    <p:sldId id="278" r:id="rId8"/>
    <p:sldId id="304" r:id="rId9"/>
    <p:sldId id="259" r:id="rId10"/>
    <p:sldId id="260" r:id="rId11"/>
    <p:sldId id="261" r:id="rId12"/>
    <p:sldId id="263" r:id="rId13"/>
    <p:sldId id="264" r:id="rId14"/>
    <p:sldId id="280" r:id="rId15"/>
    <p:sldId id="290" r:id="rId16"/>
    <p:sldId id="274" r:id="rId17"/>
    <p:sldId id="267" r:id="rId18"/>
    <p:sldId id="268" r:id="rId19"/>
    <p:sldId id="269" r:id="rId20"/>
    <p:sldId id="270" r:id="rId21"/>
    <p:sldId id="273" r:id="rId22"/>
    <p:sldId id="272" r:id="rId23"/>
    <p:sldId id="271" r:id="rId24"/>
    <p:sldId id="283" r:id="rId25"/>
    <p:sldId id="266" r:id="rId26"/>
    <p:sldId id="279" r:id="rId27"/>
    <p:sldId id="309" r:id="rId28"/>
    <p:sldId id="308" r:id="rId29"/>
    <p:sldId id="305" r:id="rId30"/>
    <p:sldId id="311" r:id="rId31"/>
    <p:sldId id="306"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7138E7-71DD-4A7C-B984-2F373DAA9336}" v="35" dt="2025-04-10T14:42:00.6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9" autoAdjust="0"/>
  </p:normalViewPr>
  <p:slideViewPr>
    <p:cSldViewPr>
      <p:cViewPr varScale="1">
        <p:scale>
          <a:sx n="148" d="100"/>
          <a:sy n="148" d="100"/>
        </p:scale>
        <p:origin x="132" y="2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Morris (Solihull MBC)" userId="71e1809b-9889-4ede-956b-39304c13a3ac" providerId="ADAL" clId="{1E7138E7-71DD-4A7C-B984-2F373DAA9336}"/>
    <pc:docChg chg="custSel delSld modSld">
      <pc:chgData name="Lisa Morris (Solihull MBC)" userId="71e1809b-9889-4ede-956b-39304c13a3ac" providerId="ADAL" clId="{1E7138E7-71DD-4A7C-B984-2F373DAA9336}" dt="2025-04-10T14:42:16.427" v="53" actId="20577"/>
      <pc:docMkLst>
        <pc:docMk/>
      </pc:docMkLst>
      <pc:sldChg chg="modSp mod">
        <pc:chgData name="Lisa Morris (Solihull MBC)" userId="71e1809b-9889-4ede-956b-39304c13a3ac" providerId="ADAL" clId="{1E7138E7-71DD-4A7C-B984-2F373DAA9336}" dt="2025-04-10T14:42:16.427" v="53" actId="20577"/>
        <pc:sldMkLst>
          <pc:docMk/>
          <pc:sldMk cId="1440707843" sldId="256"/>
        </pc:sldMkLst>
        <pc:spChg chg="mod">
          <ac:chgData name="Lisa Morris (Solihull MBC)" userId="71e1809b-9889-4ede-956b-39304c13a3ac" providerId="ADAL" clId="{1E7138E7-71DD-4A7C-B984-2F373DAA9336}" dt="2025-04-10T14:42:16.427" v="53" actId="20577"/>
          <ac:spMkLst>
            <pc:docMk/>
            <pc:sldMk cId="1440707843" sldId="256"/>
            <ac:spMk id="2" creationId="{00000000-0000-0000-0000-000000000000}"/>
          </ac:spMkLst>
        </pc:spChg>
      </pc:sldChg>
      <pc:sldChg chg="addSp delSp modSp mod">
        <pc:chgData name="Lisa Morris (Solihull MBC)" userId="71e1809b-9889-4ede-956b-39304c13a3ac" providerId="ADAL" clId="{1E7138E7-71DD-4A7C-B984-2F373DAA9336}" dt="2025-04-10T14:41:03.708" v="2" actId="478"/>
        <pc:sldMkLst>
          <pc:docMk/>
          <pc:sldMk cId="1113082287" sldId="260"/>
        </pc:sldMkLst>
        <pc:spChg chg="add mod">
          <ac:chgData name="Lisa Morris (Solihull MBC)" userId="71e1809b-9889-4ede-956b-39304c13a3ac" providerId="ADAL" clId="{1E7138E7-71DD-4A7C-B984-2F373DAA9336}" dt="2025-04-10T14:41:01.570" v="1" actId="5793"/>
          <ac:spMkLst>
            <pc:docMk/>
            <pc:sldMk cId="1113082287" sldId="260"/>
            <ac:spMk id="3" creationId="{58A5DBF9-2FC9-7397-085F-71E5C8A97DE5}"/>
          </ac:spMkLst>
        </pc:spChg>
        <pc:picChg chg="del">
          <ac:chgData name="Lisa Morris (Solihull MBC)" userId="71e1809b-9889-4ede-956b-39304c13a3ac" providerId="ADAL" clId="{1E7138E7-71DD-4A7C-B984-2F373DAA9336}" dt="2025-04-10T14:41:00.782" v="0" actId="478"/>
          <ac:picMkLst>
            <pc:docMk/>
            <pc:sldMk cId="1113082287" sldId="260"/>
            <ac:picMk id="4" creationId="{00000000-0000-0000-0000-000000000000}"/>
          </ac:picMkLst>
        </pc:picChg>
        <pc:picChg chg="del">
          <ac:chgData name="Lisa Morris (Solihull MBC)" userId="71e1809b-9889-4ede-956b-39304c13a3ac" providerId="ADAL" clId="{1E7138E7-71DD-4A7C-B984-2F373DAA9336}" dt="2025-04-10T14:41:03.708" v="2" actId="478"/>
          <ac:picMkLst>
            <pc:docMk/>
            <pc:sldMk cId="1113082287" sldId="260"/>
            <ac:picMk id="5" creationId="{00000000-0000-0000-0000-000000000000}"/>
          </ac:picMkLst>
        </pc:picChg>
      </pc:sldChg>
      <pc:sldChg chg="addSp delSp modSp">
        <pc:chgData name="Lisa Morris (Solihull MBC)" userId="71e1809b-9889-4ede-956b-39304c13a3ac" providerId="ADAL" clId="{1E7138E7-71DD-4A7C-B984-2F373DAA9336}" dt="2025-04-10T14:41:06.764" v="4" actId="478"/>
        <pc:sldMkLst>
          <pc:docMk/>
          <pc:sldMk cId="1395946100" sldId="261"/>
        </pc:sldMkLst>
        <pc:spChg chg="add mod">
          <ac:chgData name="Lisa Morris (Solihull MBC)" userId="71e1809b-9889-4ede-956b-39304c13a3ac" providerId="ADAL" clId="{1E7138E7-71DD-4A7C-B984-2F373DAA9336}" dt="2025-04-10T14:41:06.764" v="4" actId="478"/>
          <ac:spMkLst>
            <pc:docMk/>
            <pc:sldMk cId="1395946100" sldId="261"/>
            <ac:spMk id="3" creationId="{F2D091D7-2DC3-0052-F922-24626F18D2E8}"/>
          </ac:spMkLst>
        </pc:spChg>
        <pc:picChg chg="del">
          <ac:chgData name="Lisa Morris (Solihull MBC)" userId="71e1809b-9889-4ede-956b-39304c13a3ac" providerId="ADAL" clId="{1E7138E7-71DD-4A7C-B984-2F373DAA9336}" dt="2025-04-10T14:41:06.764" v="4" actId="478"/>
          <ac:picMkLst>
            <pc:docMk/>
            <pc:sldMk cId="1395946100" sldId="261"/>
            <ac:picMk id="5" creationId="{00000000-0000-0000-0000-000000000000}"/>
          </ac:picMkLst>
        </pc:picChg>
        <pc:picChg chg="del">
          <ac:chgData name="Lisa Morris (Solihull MBC)" userId="71e1809b-9889-4ede-956b-39304c13a3ac" providerId="ADAL" clId="{1E7138E7-71DD-4A7C-B984-2F373DAA9336}" dt="2025-04-10T14:41:05.803" v="3" actId="478"/>
          <ac:picMkLst>
            <pc:docMk/>
            <pc:sldMk cId="1395946100" sldId="261"/>
            <ac:picMk id="1026" creationId="{00000000-0000-0000-0000-000000000000}"/>
          </ac:picMkLst>
        </pc:picChg>
      </pc:sldChg>
      <pc:sldChg chg="del">
        <pc:chgData name="Lisa Morris (Solihull MBC)" userId="71e1809b-9889-4ede-956b-39304c13a3ac" providerId="ADAL" clId="{1E7138E7-71DD-4A7C-B984-2F373DAA9336}" dt="2025-04-10T14:41:09.075" v="5" actId="47"/>
        <pc:sldMkLst>
          <pc:docMk/>
          <pc:sldMk cId="91294474" sldId="262"/>
        </pc:sldMkLst>
      </pc:sldChg>
      <pc:sldChg chg="addSp delSp modSp mod">
        <pc:chgData name="Lisa Morris (Solihull MBC)" userId="71e1809b-9889-4ede-956b-39304c13a3ac" providerId="ADAL" clId="{1E7138E7-71DD-4A7C-B984-2F373DAA9336}" dt="2025-04-10T14:41:14.845" v="9" actId="478"/>
        <pc:sldMkLst>
          <pc:docMk/>
          <pc:sldMk cId="2289413467" sldId="263"/>
        </pc:sldMkLst>
        <pc:spChg chg="add mod">
          <ac:chgData name="Lisa Morris (Solihull MBC)" userId="71e1809b-9889-4ede-956b-39304c13a3ac" providerId="ADAL" clId="{1E7138E7-71DD-4A7C-B984-2F373DAA9336}" dt="2025-04-10T14:41:13.807" v="7" actId="5793"/>
          <ac:spMkLst>
            <pc:docMk/>
            <pc:sldMk cId="2289413467" sldId="263"/>
            <ac:spMk id="3" creationId="{31D39C4C-F77F-3DF0-5455-AFF4CF79463D}"/>
          </ac:spMkLst>
        </pc:spChg>
        <pc:picChg chg="del">
          <ac:chgData name="Lisa Morris (Solihull MBC)" userId="71e1809b-9889-4ede-956b-39304c13a3ac" providerId="ADAL" clId="{1E7138E7-71DD-4A7C-B984-2F373DAA9336}" dt="2025-04-10T14:41:13.052" v="6" actId="478"/>
          <ac:picMkLst>
            <pc:docMk/>
            <pc:sldMk cId="2289413467" sldId="263"/>
            <ac:picMk id="4" creationId="{00000000-0000-0000-0000-000000000000}"/>
          </ac:picMkLst>
        </pc:picChg>
        <pc:picChg chg="del mod">
          <ac:chgData name="Lisa Morris (Solihull MBC)" userId="71e1809b-9889-4ede-956b-39304c13a3ac" providerId="ADAL" clId="{1E7138E7-71DD-4A7C-B984-2F373DAA9336}" dt="2025-04-10T14:41:14.845" v="9" actId="478"/>
          <ac:picMkLst>
            <pc:docMk/>
            <pc:sldMk cId="2289413467" sldId="263"/>
            <ac:picMk id="5" creationId="{00000000-0000-0000-0000-000000000000}"/>
          </ac:picMkLst>
        </pc:picChg>
      </pc:sldChg>
      <pc:sldChg chg="addSp delSp modSp">
        <pc:chgData name="Lisa Morris (Solihull MBC)" userId="71e1809b-9889-4ede-956b-39304c13a3ac" providerId="ADAL" clId="{1E7138E7-71DD-4A7C-B984-2F373DAA9336}" dt="2025-04-10T14:41:18.323" v="12" actId="478"/>
        <pc:sldMkLst>
          <pc:docMk/>
          <pc:sldMk cId="3116368777" sldId="264"/>
        </pc:sldMkLst>
        <pc:spChg chg="add mod">
          <ac:chgData name="Lisa Morris (Solihull MBC)" userId="71e1809b-9889-4ede-956b-39304c13a3ac" providerId="ADAL" clId="{1E7138E7-71DD-4A7C-B984-2F373DAA9336}" dt="2025-04-10T14:41:17.260" v="10" actId="478"/>
          <ac:spMkLst>
            <pc:docMk/>
            <pc:sldMk cId="3116368777" sldId="264"/>
            <ac:spMk id="3" creationId="{B1BD3B23-953C-E169-38FF-C813A97C757E}"/>
          </ac:spMkLst>
        </pc:spChg>
        <pc:picChg chg="del">
          <ac:chgData name="Lisa Morris (Solihull MBC)" userId="71e1809b-9889-4ede-956b-39304c13a3ac" providerId="ADAL" clId="{1E7138E7-71DD-4A7C-B984-2F373DAA9336}" dt="2025-04-10T14:41:17.260" v="10" actId="478"/>
          <ac:picMkLst>
            <pc:docMk/>
            <pc:sldMk cId="3116368777" sldId="264"/>
            <ac:picMk id="4" creationId="{00000000-0000-0000-0000-000000000000}"/>
          </ac:picMkLst>
        </pc:picChg>
        <pc:picChg chg="del mod">
          <ac:chgData name="Lisa Morris (Solihull MBC)" userId="71e1809b-9889-4ede-956b-39304c13a3ac" providerId="ADAL" clId="{1E7138E7-71DD-4A7C-B984-2F373DAA9336}" dt="2025-04-10T14:41:18.323" v="12" actId="478"/>
          <ac:picMkLst>
            <pc:docMk/>
            <pc:sldMk cId="3116368777" sldId="264"/>
            <ac:picMk id="1027" creationId="{00000000-0000-0000-0000-000000000000}"/>
          </ac:picMkLst>
        </pc:picChg>
      </pc:sldChg>
      <pc:sldChg chg="delSp modSp">
        <pc:chgData name="Lisa Morris (Solihull MBC)" userId="71e1809b-9889-4ede-956b-39304c13a3ac" providerId="ADAL" clId="{1E7138E7-71DD-4A7C-B984-2F373DAA9336}" dt="2025-04-10T14:41:29.533" v="20" actId="478"/>
        <pc:sldMkLst>
          <pc:docMk/>
          <pc:sldMk cId="851146834" sldId="267"/>
        </pc:sldMkLst>
        <pc:picChg chg="del">
          <ac:chgData name="Lisa Morris (Solihull MBC)" userId="71e1809b-9889-4ede-956b-39304c13a3ac" providerId="ADAL" clId="{1E7138E7-71DD-4A7C-B984-2F373DAA9336}" dt="2025-04-10T14:41:28.780" v="18" actId="478"/>
          <ac:picMkLst>
            <pc:docMk/>
            <pc:sldMk cId="851146834" sldId="267"/>
            <ac:picMk id="2050" creationId="{00000000-0000-0000-0000-000000000000}"/>
          </ac:picMkLst>
        </pc:picChg>
        <pc:picChg chg="del mod">
          <ac:chgData name="Lisa Morris (Solihull MBC)" userId="71e1809b-9889-4ede-956b-39304c13a3ac" providerId="ADAL" clId="{1E7138E7-71DD-4A7C-B984-2F373DAA9336}" dt="2025-04-10T14:41:29.533" v="20" actId="478"/>
          <ac:picMkLst>
            <pc:docMk/>
            <pc:sldMk cId="851146834" sldId="267"/>
            <ac:picMk id="2052" creationId="{00000000-0000-0000-0000-000000000000}"/>
          </ac:picMkLst>
        </pc:picChg>
      </pc:sldChg>
      <pc:sldChg chg="delSp">
        <pc:chgData name="Lisa Morris (Solihull MBC)" userId="71e1809b-9889-4ede-956b-39304c13a3ac" providerId="ADAL" clId="{1E7138E7-71DD-4A7C-B984-2F373DAA9336}" dt="2025-04-10T14:41:34.117" v="22" actId="478"/>
        <pc:sldMkLst>
          <pc:docMk/>
          <pc:sldMk cId="1298952361" sldId="268"/>
        </pc:sldMkLst>
        <pc:picChg chg="del">
          <ac:chgData name="Lisa Morris (Solihull MBC)" userId="71e1809b-9889-4ede-956b-39304c13a3ac" providerId="ADAL" clId="{1E7138E7-71DD-4A7C-B984-2F373DAA9336}" dt="2025-04-10T14:41:34.117" v="22" actId="478"/>
          <ac:picMkLst>
            <pc:docMk/>
            <pc:sldMk cId="1298952361" sldId="268"/>
            <ac:picMk id="7" creationId="{00000000-0000-0000-0000-000000000000}"/>
          </ac:picMkLst>
        </pc:picChg>
        <pc:picChg chg="del">
          <ac:chgData name="Lisa Morris (Solihull MBC)" userId="71e1809b-9889-4ede-956b-39304c13a3ac" providerId="ADAL" clId="{1E7138E7-71DD-4A7C-B984-2F373DAA9336}" dt="2025-04-10T14:41:32.156" v="21" actId="478"/>
          <ac:picMkLst>
            <pc:docMk/>
            <pc:sldMk cId="1298952361" sldId="268"/>
            <ac:picMk id="3074" creationId="{00000000-0000-0000-0000-000000000000}"/>
          </ac:picMkLst>
        </pc:picChg>
      </pc:sldChg>
      <pc:sldChg chg="addSp delSp modSp">
        <pc:chgData name="Lisa Morris (Solihull MBC)" userId="71e1809b-9889-4ede-956b-39304c13a3ac" providerId="ADAL" clId="{1E7138E7-71DD-4A7C-B984-2F373DAA9336}" dt="2025-04-10T14:41:40.616" v="24" actId="478"/>
        <pc:sldMkLst>
          <pc:docMk/>
          <pc:sldMk cId="3972693438" sldId="269"/>
        </pc:sldMkLst>
        <pc:spChg chg="add mod">
          <ac:chgData name="Lisa Morris (Solihull MBC)" userId="71e1809b-9889-4ede-956b-39304c13a3ac" providerId="ADAL" clId="{1E7138E7-71DD-4A7C-B984-2F373DAA9336}" dt="2025-04-10T14:41:38.919" v="23" actId="478"/>
          <ac:spMkLst>
            <pc:docMk/>
            <pc:sldMk cId="3972693438" sldId="269"/>
            <ac:spMk id="2" creationId="{90CB069F-411D-9148-5C6D-283FA128C68B}"/>
          </ac:spMkLst>
        </pc:spChg>
        <pc:picChg chg="del">
          <ac:chgData name="Lisa Morris (Solihull MBC)" userId="71e1809b-9889-4ede-956b-39304c13a3ac" providerId="ADAL" clId="{1E7138E7-71DD-4A7C-B984-2F373DAA9336}" dt="2025-04-10T14:41:38.919" v="23" actId="478"/>
          <ac:picMkLst>
            <pc:docMk/>
            <pc:sldMk cId="3972693438" sldId="269"/>
            <ac:picMk id="6" creationId="{00000000-0000-0000-0000-000000000000}"/>
          </ac:picMkLst>
        </pc:picChg>
        <pc:picChg chg="del">
          <ac:chgData name="Lisa Morris (Solihull MBC)" userId="71e1809b-9889-4ede-956b-39304c13a3ac" providerId="ADAL" clId="{1E7138E7-71DD-4A7C-B984-2F373DAA9336}" dt="2025-04-10T14:41:40.616" v="24" actId="478"/>
          <ac:picMkLst>
            <pc:docMk/>
            <pc:sldMk cId="3972693438" sldId="269"/>
            <ac:picMk id="4099" creationId="{00000000-0000-0000-0000-000000000000}"/>
          </ac:picMkLst>
        </pc:picChg>
      </pc:sldChg>
      <pc:sldChg chg="addSp delSp modSp">
        <pc:chgData name="Lisa Morris (Solihull MBC)" userId="71e1809b-9889-4ede-956b-39304c13a3ac" providerId="ADAL" clId="{1E7138E7-71DD-4A7C-B984-2F373DAA9336}" dt="2025-04-10T14:41:43.770" v="28" actId="478"/>
        <pc:sldMkLst>
          <pc:docMk/>
          <pc:sldMk cId="3292226590" sldId="270"/>
        </pc:sldMkLst>
        <pc:spChg chg="add mod">
          <ac:chgData name="Lisa Morris (Solihull MBC)" userId="71e1809b-9889-4ede-956b-39304c13a3ac" providerId="ADAL" clId="{1E7138E7-71DD-4A7C-B984-2F373DAA9336}" dt="2025-04-10T14:41:43.770" v="28" actId="478"/>
          <ac:spMkLst>
            <pc:docMk/>
            <pc:sldMk cId="3292226590" sldId="270"/>
            <ac:spMk id="2" creationId="{72A33210-B8E2-326B-6417-D8B182AA65CE}"/>
          </ac:spMkLst>
        </pc:spChg>
        <pc:picChg chg="del mod">
          <ac:chgData name="Lisa Morris (Solihull MBC)" userId="71e1809b-9889-4ede-956b-39304c13a3ac" providerId="ADAL" clId="{1E7138E7-71DD-4A7C-B984-2F373DAA9336}" dt="2025-04-10T14:41:43.770" v="28" actId="478"/>
          <ac:picMkLst>
            <pc:docMk/>
            <pc:sldMk cId="3292226590" sldId="270"/>
            <ac:picMk id="7" creationId="{00000000-0000-0000-0000-000000000000}"/>
          </ac:picMkLst>
        </pc:picChg>
        <pc:picChg chg="del mod">
          <ac:chgData name="Lisa Morris (Solihull MBC)" userId="71e1809b-9889-4ede-956b-39304c13a3ac" providerId="ADAL" clId="{1E7138E7-71DD-4A7C-B984-2F373DAA9336}" dt="2025-04-10T14:41:42.796" v="26" actId="478"/>
          <ac:picMkLst>
            <pc:docMk/>
            <pc:sldMk cId="3292226590" sldId="270"/>
            <ac:picMk id="5122" creationId="{00000000-0000-0000-0000-000000000000}"/>
          </ac:picMkLst>
        </pc:picChg>
      </pc:sldChg>
      <pc:sldChg chg="delSp">
        <pc:chgData name="Lisa Morris (Solihull MBC)" userId="71e1809b-9889-4ede-956b-39304c13a3ac" providerId="ADAL" clId="{1E7138E7-71DD-4A7C-B984-2F373DAA9336}" dt="2025-04-10T14:41:56.766" v="34" actId="478"/>
        <pc:sldMkLst>
          <pc:docMk/>
          <pc:sldMk cId="3115505367" sldId="271"/>
        </pc:sldMkLst>
        <pc:picChg chg="del">
          <ac:chgData name="Lisa Morris (Solihull MBC)" userId="71e1809b-9889-4ede-956b-39304c13a3ac" providerId="ADAL" clId="{1E7138E7-71DD-4A7C-B984-2F373DAA9336}" dt="2025-04-10T14:41:55.600" v="33" actId="478"/>
          <ac:picMkLst>
            <pc:docMk/>
            <pc:sldMk cId="3115505367" sldId="271"/>
            <ac:picMk id="3074" creationId="{00000000-0000-0000-0000-000000000000}"/>
          </ac:picMkLst>
        </pc:picChg>
        <pc:picChg chg="del">
          <ac:chgData name="Lisa Morris (Solihull MBC)" userId="71e1809b-9889-4ede-956b-39304c13a3ac" providerId="ADAL" clId="{1E7138E7-71DD-4A7C-B984-2F373DAA9336}" dt="2025-04-10T14:41:56.766" v="34" actId="478"/>
          <ac:picMkLst>
            <pc:docMk/>
            <pc:sldMk cId="3115505367" sldId="271"/>
            <ac:picMk id="3075" creationId="{00000000-0000-0000-0000-000000000000}"/>
          </ac:picMkLst>
        </pc:picChg>
      </pc:sldChg>
      <pc:sldChg chg="addSp delSp modSp">
        <pc:chgData name="Lisa Morris (Solihull MBC)" userId="71e1809b-9889-4ede-956b-39304c13a3ac" providerId="ADAL" clId="{1E7138E7-71DD-4A7C-B984-2F373DAA9336}" dt="2025-04-10T14:41:53.206" v="32" actId="478"/>
        <pc:sldMkLst>
          <pc:docMk/>
          <pc:sldMk cId="3844421580" sldId="272"/>
        </pc:sldMkLst>
        <pc:spChg chg="add mod">
          <ac:chgData name="Lisa Morris (Solihull MBC)" userId="71e1809b-9889-4ede-956b-39304c13a3ac" providerId="ADAL" clId="{1E7138E7-71DD-4A7C-B984-2F373DAA9336}" dt="2025-04-10T14:41:51.615" v="31" actId="478"/>
          <ac:spMkLst>
            <pc:docMk/>
            <pc:sldMk cId="3844421580" sldId="272"/>
            <ac:spMk id="2" creationId="{263C05E0-C73C-B0A3-C3A6-D96C6F7CDCFE}"/>
          </ac:spMkLst>
        </pc:spChg>
        <pc:picChg chg="del">
          <ac:chgData name="Lisa Morris (Solihull MBC)" userId="71e1809b-9889-4ede-956b-39304c13a3ac" providerId="ADAL" clId="{1E7138E7-71DD-4A7C-B984-2F373DAA9336}" dt="2025-04-10T14:41:51.615" v="31" actId="478"/>
          <ac:picMkLst>
            <pc:docMk/>
            <pc:sldMk cId="3844421580" sldId="272"/>
            <ac:picMk id="6" creationId="{00000000-0000-0000-0000-000000000000}"/>
          </ac:picMkLst>
        </pc:picChg>
        <pc:picChg chg="del">
          <ac:chgData name="Lisa Morris (Solihull MBC)" userId="71e1809b-9889-4ede-956b-39304c13a3ac" providerId="ADAL" clId="{1E7138E7-71DD-4A7C-B984-2F373DAA9336}" dt="2025-04-10T14:41:53.206" v="32" actId="478"/>
          <ac:picMkLst>
            <pc:docMk/>
            <pc:sldMk cId="3844421580" sldId="272"/>
            <ac:picMk id="7" creationId="{00000000-0000-0000-0000-000000000000}"/>
          </ac:picMkLst>
        </pc:picChg>
      </pc:sldChg>
      <pc:sldChg chg="delSp">
        <pc:chgData name="Lisa Morris (Solihull MBC)" userId="71e1809b-9889-4ede-956b-39304c13a3ac" providerId="ADAL" clId="{1E7138E7-71DD-4A7C-B984-2F373DAA9336}" dt="2025-04-10T14:41:48.778" v="30" actId="478"/>
        <pc:sldMkLst>
          <pc:docMk/>
          <pc:sldMk cId="2890707011" sldId="273"/>
        </pc:sldMkLst>
        <pc:picChg chg="del">
          <ac:chgData name="Lisa Morris (Solihull MBC)" userId="71e1809b-9889-4ede-956b-39304c13a3ac" providerId="ADAL" clId="{1E7138E7-71DD-4A7C-B984-2F373DAA9336}" dt="2025-04-10T14:41:48.778" v="30" actId="478"/>
          <ac:picMkLst>
            <pc:docMk/>
            <pc:sldMk cId="2890707011" sldId="273"/>
            <ac:picMk id="5" creationId="{00000000-0000-0000-0000-000000000000}"/>
          </ac:picMkLst>
        </pc:picChg>
        <pc:picChg chg="del">
          <ac:chgData name="Lisa Morris (Solihull MBC)" userId="71e1809b-9889-4ede-956b-39304c13a3ac" providerId="ADAL" clId="{1E7138E7-71DD-4A7C-B984-2F373DAA9336}" dt="2025-04-10T14:41:47.407" v="29" actId="478"/>
          <ac:picMkLst>
            <pc:docMk/>
            <pc:sldMk cId="2890707011" sldId="273"/>
            <ac:picMk id="5122" creationId="{00000000-0000-0000-0000-000000000000}"/>
          </ac:picMkLst>
        </pc:picChg>
      </pc:sldChg>
      <pc:sldChg chg="addSp delSp modSp">
        <pc:chgData name="Lisa Morris (Solihull MBC)" userId="71e1809b-9889-4ede-956b-39304c13a3ac" providerId="ADAL" clId="{1E7138E7-71DD-4A7C-B984-2F373DAA9336}" dt="2025-04-10T14:41:22.248" v="14" actId="478"/>
        <pc:sldMkLst>
          <pc:docMk/>
          <pc:sldMk cId="2938856415" sldId="280"/>
        </pc:sldMkLst>
        <pc:spChg chg="add mod">
          <ac:chgData name="Lisa Morris (Solihull MBC)" userId="71e1809b-9889-4ede-956b-39304c13a3ac" providerId="ADAL" clId="{1E7138E7-71DD-4A7C-B984-2F373DAA9336}" dt="2025-04-10T14:41:22.248" v="14" actId="478"/>
          <ac:spMkLst>
            <pc:docMk/>
            <pc:sldMk cId="2938856415" sldId="280"/>
            <ac:spMk id="2" creationId="{C3D4325B-A30E-0F47-F6C2-D488798F8A0F}"/>
          </ac:spMkLst>
        </pc:spChg>
        <pc:picChg chg="del">
          <ac:chgData name="Lisa Morris (Solihull MBC)" userId="71e1809b-9889-4ede-956b-39304c13a3ac" providerId="ADAL" clId="{1E7138E7-71DD-4A7C-B984-2F373DAA9336}" dt="2025-04-10T14:41:22.248" v="14" actId="478"/>
          <ac:picMkLst>
            <pc:docMk/>
            <pc:sldMk cId="2938856415" sldId="280"/>
            <ac:picMk id="6" creationId="{00000000-0000-0000-0000-000000000000}"/>
          </ac:picMkLst>
        </pc:picChg>
        <pc:picChg chg="del">
          <ac:chgData name="Lisa Morris (Solihull MBC)" userId="71e1809b-9889-4ede-956b-39304c13a3ac" providerId="ADAL" clId="{1E7138E7-71DD-4A7C-B984-2F373DAA9336}" dt="2025-04-10T14:41:21.416" v="13" actId="478"/>
          <ac:picMkLst>
            <pc:docMk/>
            <pc:sldMk cId="2938856415" sldId="280"/>
            <ac:picMk id="1028" creationId="{00000000-0000-0000-0000-000000000000}"/>
          </ac:picMkLst>
        </pc:picChg>
      </pc:sldChg>
      <pc:sldChg chg="delSp modSp">
        <pc:chgData name="Lisa Morris (Solihull MBC)" userId="71e1809b-9889-4ede-956b-39304c13a3ac" providerId="ADAL" clId="{1E7138E7-71DD-4A7C-B984-2F373DAA9336}" dt="2025-04-10T14:42:00.609" v="37" actId="478"/>
        <pc:sldMkLst>
          <pc:docMk/>
          <pc:sldMk cId="516183122" sldId="283"/>
        </pc:sldMkLst>
        <pc:picChg chg="del">
          <ac:chgData name="Lisa Morris (Solihull MBC)" userId="71e1809b-9889-4ede-956b-39304c13a3ac" providerId="ADAL" clId="{1E7138E7-71DD-4A7C-B984-2F373DAA9336}" dt="2025-04-10T14:42:00.609" v="37" actId="478"/>
          <ac:picMkLst>
            <pc:docMk/>
            <pc:sldMk cId="516183122" sldId="283"/>
            <ac:picMk id="1027" creationId="{00000000-0000-0000-0000-000000000000}"/>
          </ac:picMkLst>
        </pc:picChg>
        <pc:picChg chg="del mod">
          <ac:chgData name="Lisa Morris (Solihull MBC)" userId="71e1809b-9889-4ede-956b-39304c13a3ac" providerId="ADAL" clId="{1E7138E7-71DD-4A7C-B984-2F373DAA9336}" dt="2025-04-10T14:41:59.620" v="36" actId="478"/>
          <ac:picMkLst>
            <pc:docMk/>
            <pc:sldMk cId="516183122" sldId="283"/>
            <ac:picMk id="1028" creationId="{00000000-0000-0000-0000-000000000000}"/>
          </ac:picMkLst>
        </pc:picChg>
      </pc:sldChg>
      <pc:sldChg chg="addSp delSp modSp">
        <pc:chgData name="Lisa Morris (Solihull MBC)" userId="71e1809b-9889-4ede-956b-39304c13a3ac" providerId="ADAL" clId="{1E7138E7-71DD-4A7C-B984-2F373DAA9336}" dt="2025-04-10T14:41:25.936" v="17" actId="478"/>
        <pc:sldMkLst>
          <pc:docMk/>
          <pc:sldMk cId="3486812193" sldId="290"/>
        </pc:sldMkLst>
        <pc:spChg chg="add mod">
          <ac:chgData name="Lisa Morris (Solihull MBC)" userId="71e1809b-9889-4ede-956b-39304c13a3ac" providerId="ADAL" clId="{1E7138E7-71DD-4A7C-B984-2F373DAA9336}" dt="2025-04-10T14:41:25.936" v="17" actId="478"/>
          <ac:spMkLst>
            <pc:docMk/>
            <pc:sldMk cId="3486812193" sldId="290"/>
            <ac:spMk id="2" creationId="{F6769F83-4DCA-28EB-84FE-350EC03D8B72}"/>
          </ac:spMkLst>
        </pc:spChg>
        <pc:picChg chg="del">
          <ac:chgData name="Lisa Morris (Solihull MBC)" userId="71e1809b-9889-4ede-956b-39304c13a3ac" providerId="ADAL" clId="{1E7138E7-71DD-4A7C-B984-2F373DAA9336}" dt="2025-04-10T14:41:25.936" v="17" actId="478"/>
          <ac:picMkLst>
            <pc:docMk/>
            <pc:sldMk cId="3486812193" sldId="290"/>
            <ac:picMk id="5" creationId="{00000000-0000-0000-0000-000000000000}"/>
          </ac:picMkLst>
        </pc:picChg>
        <pc:picChg chg="del mod">
          <ac:chgData name="Lisa Morris (Solihull MBC)" userId="71e1809b-9889-4ede-956b-39304c13a3ac" providerId="ADAL" clId="{1E7138E7-71DD-4A7C-B984-2F373DAA9336}" dt="2025-04-10T14:41:25.010" v="16" actId="478"/>
          <ac:picMkLst>
            <pc:docMk/>
            <pc:sldMk cId="3486812193" sldId="290"/>
            <ac:picMk id="4098"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6E26F7-FDA1-448D-8010-3699272832E3}" type="datetimeFigureOut">
              <a:rPr lang="en-GB" smtClean="0"/>
              <a:t>10/04/2025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120013-89EF-46D9-8E9D-73D409255F4F}" type="slidenum">
              <a:rPr lang="en-GB" smtClean="0"/>
              <a:t>‹#›</a:t>
            </a:fld>
            <a:endParaRPr lang="en-GB"/>
          </a:p>
        </p:txBody>
      </p:sp>
    </p:spTree>
    <p:extLst>
      <p:ext uri="{BB962C8B-B14F-4D97-AF65-F5344CB8AC3E}">
        <p14:creationId xmlns:p14="http://schemas.microsoft.com/office/powerpoint/2010/main" val="3300521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Ten answers</a:t>
            </a:r>
            <a:r>
              <a:rPr lang="en-GB" baseline="0" dirty="0"/>
              <a:t> which yield human (how I feel or felt) and physical (what I do or did)</a:t>
            </a:r>
            <a:endParaRPr lang="en-GB" dirty="0"/>
          </a:p>
        </p:txBody>
      </p:sp>
      <p:sp>
        <p:nvSpPr>
          <p:cNvPr id="4" name="Slide Number Placeholder 3"/>
          <p:cNvSpPr>
            <a:spLocks noGrp="1"/>
          </p:cNvSpPr>
          <p:nvPr>
            <p:ph type="sldNum" sz="quarter" idx="10"/>
          </p:nvPr>
        </p:nvSpPr>
        <p:spPr/>
        <p:txBody>
          <a:bodyPr/>
          <a:lstStyle/>
          <a:p>
            <a:fld id="{E6120013-89EF-46D9-8E9D-73D409255F4F}" type="slidenum">
              <a:rPr lang="en-GB" smtClean="0"/>
              <a:t>6</a:t>
            </a:fld>
            <a:endParaRPr lang="en-GB"/>
          </a:p>
        </p:txBody>
      </p:sp>
    </p:spTree>
    <p:extLst>
      <p:ext uri="{BB962C8B-B14F-4D97-AF65-F5344CB8AC3E}">
        <p14:creationId xmlns:p14="http://schemas.microsoft.com/office/powerpoint/2010/main" val="361715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4015472"/>
            <a:ext cx="8723376" cy="998685"/>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200150"/>
            <a:ext cx="7772400" cy="1335081"/>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2667001"/>
            <a:ext cx="6400800" cy="11049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D27553-91BB-45A9-A311-EDCA32D25B2F}" type="datetimeFigureOut">
              <a:rPr lang="en-GB" smtClean="0"/>
              <a:t>10/04/2025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59AD5-3C6D-42DF-B071-C5C6180A607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D27553-91BB-45A9-A311-EDCA32D25B2F}" type="datetimeFigureOut">
              <a:rPr lang="en-GB" smtClean="0"/>
              <a:t>10/04/2025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59AD5-3C6D-42DF-B071-C5C6180A607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FD27553-91BB-45A9-A311-EDCA32D25B2F}" type="datetimeFigureOut">
              <a:rPr lang="en-GB" smtClean="0"/>
              <a:t>10/04/2025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59AD5-3C6D-42DF-B071-C5C6180A6076}" type="slidenum">
              <a:rPr lang="en-GB" smtClean="0"/>
              <a:t>‹#›</a:t>
            </a:fld>
            <a:endParaRPr lang="en-GB"/>
          </a:p>
        </p:txBody>
      </p:sp>
      <p:grpSp>
        <p:nvGrpSpPr>
          <p:cNvPr id="15" name="Group 14"/>
          <p:cNvGrpSpPr>
            <a:grpSpLocks noChangeAspect="1"/>
          </p:cNvGrpSpPr>
          <p:nvPr/>
        </p:nvGrpSpPr>
        <p:grpSpPr bwMode="hidden">
          <a:xfrm>
            <a:off x="211665" y="535643"/>
            <a:ext cx="8723376" cy="998685"/>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085850"/>
            <a:ext cx="2057400" cy="3365500"/>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085850"/>
            <a:ext cx="6019800" cy="3365501"/>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D27553-91BB-45A9-A311-EDCA32D25B2F}" type="datetimeFigureOut">
              <a:rPr lang="en-GB" smtClean="0"/>
              <a:t>10/04/2025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59AD5-3C6D-42DF-B071-C5C6180A6076}" type="slidenum">
              <a:rPr lang="en-GB" smtClean="0"/>
              <a:t>‹#›</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171450"/>
            <a:ext cx="8695944" cy="35524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3152694"/>
            <a:ext cx="2876429" cy="53552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3056467"/>
            <a:ext cx="5544515" cy="63760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3065672"/>
            <a:ext cx="5467980" cy="58070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3055631"/>
            <a:ext cx="3308000" cy="48866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3043916"/>
            <a:ext cx="8723376" cy="9974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1847670"/>
            <a:ext cx="7772400" cy="1143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078086"/>
            <a:ext cx="6417734" cy="70485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27553-91BB-45A9-A311-EDCA32D25B2F}" type="datetimeFigureOut">
              <a:rPr lang="en-GB" smtClean="0"/>
              <a:t>10/04/2025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F59AD5-3C6D-42DF-B071-C5C6180A607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0FD27553-91BB-45A9-A311-EDCA32D25B2F}" type="datetimeFigureOut">
              <a:rPr lang="en-GB" smtClean="0"/>
              <a:t>10/04/2025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F59AD5-3C6D-42DF-B071-C5C6180A6076}" type="slidenum">
              <a:rPr lang="en-GB" smtClean="0"/>
              <a:t>‹#›</a:t>
            </a:fld>
            <a:endParaRPr lang="en-GB"/>
          </a:p>
        </p:txBody>
      </p:sp>
      <p:sp>
        <p:nvSpPr>
          <p:cNvPr id="9" name="Content Placeholder 8"/>
          <p:cNvSpPr>
            <a:spLocks noGrp="1"/>
          </p:cNvSpPr>
          <p:nvPr>
            <p:ph sz="quarter" idx="13"/>
          </p:nvPr>
        </p:nvSpPr>
        <p:spPr>
          <a:xfrm>
            <a:off x="676655" y="2009394"/>
            <a:ext cx="3822192" cy="25854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009394"/>
            <a:ext cx="3822192" cy="25854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008585"/>
            <a:ext cx="3822192" cy="47982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3" y="2571751"/>
            <a:ext cx="3820055"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008585"/>
            <a:ext cx="3822192" cy="47982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571751"/>
            <a:ext cx="3822192"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D27553-91BB-45A9-A311-EDCA32D25B2F}" type="datetimeFigureOut">
              <a:rPr lang="en-GB" smtClean="0"/>
              <a:t>10/04/2025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F59AD5-3C6D-42DF-B071-C5C6180A607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D27553-91BB-45A9-A311-EDCA32D25B2F}" type="datetimeFigureOut">
              <a:rPr lang="en-GB" smtClean="0"/>
              <a:t>10/04/2025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F59AD5-3C6D-42DF-B071-C5C6180A607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535643"/>
            <a:ext cx="8723376" cy="9974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FD27553-91BB-45A9-A311-EDCA32D25B2F}" type="datetimeFigureOut">
              <a:rPr lang="en-GB" smtClean="0"/>
              <a:t>10/04/2025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F59AD5-3C6D-42DF-B071-C5C6180A607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FD27553-91BB-45A9-A311-EDCA32D25B2F}" type="datetimeFigureOut">
              <a:rPr lang="en-GB" smtClean="0"/>
              <a:t>10/04/2025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F59AD5-3C6D-42DF-B071-C5C6180A6076}" type="slidenum">
              <a:rPr lang="en-GB" smtClean="0"/>
              <a:t>‹#›</a:t>
            </a:fld>
            <a:endParaRPr lang="en-GB"/>
          </a:p>
        </p:txBody>
      </p:sp>
      <p:sp>
        <p:nvSpPr>
          <p:cNvPr id="4" name="Text Placeholder 3"/>
          <p:cNvSpPr>
            <a:spLocks noGrp="1"/>
          </p:cNvSpPr>
          <p:nvPr>
            <p:ph type="body" sz="half" idx="2"/>
          </p:nvPr>
        </p:nvSpPr>
        <p:spPr>
          <a:xfrm>
            <a:off x="914400" y="2686050"/>
            <a:ext cx="3352800" cy="142875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535643"/>
            <a:ext cx="8723376" cy="998685"/>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1714500"/>
            <a:ext cx="3352800" cy="939546"/>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371600"/>
            <a:ext cx="3904076" cy="28575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4015472"/>
            <a:ext cx="8723376" cy="998685"/>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254000"/>
            <a:ext cx="3812645" cy="1822451"/>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4" y="2089150"/>
            <a:ext cx="3818467" cy="18161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D27553-91BB-45A9-A311-EDCA32D25B2F}" type="datetimeFigureOut">
              <a:rPr lang="en-GB" smtClean="0"/>
              <a:t>10/04/2025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F59AD5-3C6D-42DF-B071-C5C6180A6076}" type="slidenum">
              <a:rPr lang="en-GB" smtClean="0"/>
              <a:t>‹#›</a:t>
            </a:fld>
            <a:endParaRPr lang="en-GB"/>
          </a:p>
        </p:txBody>
      </p:sp>
      <p:sp>
        <p:nvSpPr>
          <p:cNvPr id="3" name="Picture Placeholder 2"/>
          <p:cNvSpPr>
            <a:spLocks noGrp="1"/>
          </p:cNvSpPr>
          <p:nvPr>
            <p:ph type="pic" idx="1"/>
          </p:nvPr>
        </p:nvSpPr>
        <p:spPr>
          <a:xfrm>
            <a:off x="838200" y="1028700"/>
            <a:ext cx="3566160" cy="2194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171450"/>
            <a:ext cx="8695944" cy="18516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259572"/>
            <a:ext cx="8723376" cy="9974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53746"/>
            <a:ext cx="8229600" cy="93954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4687623"/>
            <a:ext cx="3786690" cy="273844"/>
          </a:xfrm>
          <a:prstGeom prst="rect">
            <a:avLst/>
          </a:prstGeom>
        </p:spPr>
        <p:txBody>
          <a:bodyPr vert="horz" lIns="91440" tIns="45720" rIns="91440" bIns="45720" rtlCol="0" anchor="ctr"/>
          <a:lstStyle>
            <a:lvl1pPr algn="r">
              <a:defRPr sz="1000">
                <a:solidFill>
                  <a:schemeClr val="tx2"/>
                </a:solidFill>
              </a:defRPr>
            </a:lvl1pPr>
          </a:lstStyle>
          <a:p>
            <a:fld id="{0FD27553-91BB-45A9-A311-EDCA32D25B2F}" type="datetimeFigureOut">
              <a:rPr lang="en-GB" smtClean="0"/>
              <a:t>10/04/2025</a:t>
            </a:fld>
            <a:endParaRPr lang="en-GB"/>
          </a:p>
        </p:txBody>
      </p:sp>
      <p:sp>
        <p:nvSpPr>
          <p:cNvPr id="5" name="Footer Placeholder 4"/>
          <p:cNvSpPr>
            <a:spLocks noGrp="1"/>
          </p:cNvSpPr>
          <p:nvPr>
            <p:ph type="ftr" sz="quarter" idx="3"/>
          </p:nvPr>
        </p:nvSpPr>
        <p:spPr>
          <a:xfrm>
            <a:off x="193639" y="4687623"/>
            <a:ext cx="3786691" cy="273844"/>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4687623"/>
            <a:ext cx="1161826" cy="273844"/>
          </a:xfrm>
          <a:prstGeom prst="rect">
            <a:avLst/>
          </a:prstGeom>
        </p:spPr>
        <p:txBody>
          <a:bodyPr vert="horz" lIns="91440" tIns="45720" rIns="91440" bIns="45720" rtlCol="0" anchor="ctr"/>
          <a:lstStyle>
            <a:lvl1pPr algn="ctr">
              <a:defRPr sz="1000">
                <a:solidFill>
                  <a:schemeClr val="tx2"/>
                </a:solidFill>
              </a:defRPr>
            </a:lvl1pPr>
          </a:lstStyle>
          <a:p>
            <a:fld id="{CBF59AD5-3C6D-42DF-B071-C5C6180A6076}" type="slidenum">
              <a:rPr lang="en-GB" smtClean="0"/>
              <a:t>‹#›</a:t>
            </a:fld>
            <a:endParaRPr lang="en-GB"/>
          </a:p>
        </p:txBody>
      </p:sp>
      <p:sp>
        <p:nvSpPr>
          <p:cNvPr id="3" name="Text Placeholder 2"/>
          <p:cNvSpPr>
            <a:spLocks noGrp="1"/>
          </p:cNvSpPr>
          <p:nvPr>
            <p:ph type="body" idx="1"/>
          </p:nvPr>
        </p:nvSpPr>
        <p:spPr>
          <a:xfrm>
            <a:off x="872068" y="2006600"/>
            <a:ext cx="7408333" cy="25880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POWER OF PLAY</a:t>
            </a:r>
            <a:br>
              <a:rPr lang="en-GB" dirty="0"/>
            </a:br>
            <a:r>
              <a:rPr lang="en-GB"/>
              <a:t>images removed</a:t>
            </a:r>
            <a:endParaRPr lang="en-GB" dirty="0"/>
          </a:p>
        </p:txBody>
      </p:sp>
      <p:sp>
        <p:nvSpPr>
          <p:cNvPr id="3" name="Subtitle 2"/>
          <p:cNvSpPr>
            <a:spLocks noGrp="1"/>
          </p:cNvSpPr>
          <p:nvPr>
            <p:ph type="subTitle" idx="1"/>
          </p:nvPr>
        </p:nvSpPr>
        <p:spPr/>
        <p:txBody>
          <a:bodyPr/>
          <a:lstStyle/>
          <a:p>
            <a:r>
              <a:rPr lang="en-GB" dirty="0"/>
              <a:t>Ali Wood</a:t>
            </a:r>
          </a:p>
        </p:txBody>
      </p:sp>
    </p:spTree>
    <p:extLst>
      <p:ext uri="{BB962C8B-B14F-4D97-AF65-F5344CB8AC3E}">
        <p14:creationId xmlns:p14="http://schemas.microsoft.com/office/powerpoint/2010/main" val="144070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build stuff……..</a:t>
            </a:r>
          </a:p>
        </p:txBody>
      </p:sp>
      <p:sp>
        <p:nvSpPr>
          <p:cNvPr id="3" name="Content Placeholder 2">
            <a:extLst>
              <a:ext uri="{FF2B5EF4-FFF2-40B4-BE49-F238E27FC236}">
                <a16:creationId xmlns:a16="http://schemas.microsoft.com/office/drawing/2014/main" id="{B1BD3B23-953C-E169-38FF-C813A97C757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116368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            make stuff….</a:t>
            </a:r>
          </a:p>
        </p:txBody>
      </p:sp>
      <p:sp>
        <p:nvSpPr>
          <p:cNvPr id="2" name="Content Placeholder 1">
            <a:extLst>
              <a:ext uri="{FF2B5EF4-FFF2-40B4-BE49-F238E27FC236}">
                <a16:creationId xmlns:a16="http://schemas.microsoft.com/office/drawing/2014/main" id="{C3D4325B-A30E-0F47-F6C2-D488798F8A0F}"/>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93885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GB" dirty="0"/>
              <a:t>      sail away                    leap</a:t>
            </a:r>
          </a:p>
        </p:txBody>
      </p:sp>
      <p:sp>
        <p:nvSpPr>
          <p:cNvPr id="2" name="Content Placeholder 1">
            <a:extLst>
              <a:ext uri="{FF2B5EF4-FFF2-40B4-BE49-F238E27FC236}">
                <a16:creationId xmlns:a16="http://schemas.microsoft.com/office/drawing/2014/main" id="{F6769F83-4DCA-28EB-84FE-350EC03D8B72}"/>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486812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but also….</a:t>
            </a:r>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260826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p:txBody>
      </p:sp>
      <p:sp>
        <p:nvSpPr>
          <p:cNvPr id="3" name="Title 2"/>
          <p:cNvSpPr>
            <a:spLocks noGrp="1"/>
          </p:cNvSpPr>
          <p:nvPr>
            <p:ph type="title"/>
          </p:nvPr>
        </p:nvSpPr>
        <p:spPr/>
        <p:txBody>
          <a:bodyPr/>
          <a:lstStyle/>
          <a:p>
            <a:pPr algn="l"/>
            <a:r>
              <a:rPr lang="en-GB" dirty="0"/>
              <a:t>be noisy…..                 be daft…..</a:t>
            </a:r>
          </a:p>
        </p:txBody>
      </p:sp>
    </p:spTree>
    <p:extLst>
      <p:ext uri="{BB962C8B-B14F-4D97-AF65-F5344CB8AC3E}">
        <p14:creationId xmlns:p14="http://schemas.microsoft.com/office/powerpoint/2010/main" val="851146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GB" dirty="0"/>
              <a:t>chill out…..                 be alone…..</a:t>
            </a:r>
          </a:p>
        </p:txBody>
      </p:sp>
      <p:sp>
        <p:nvSpPr>
          <p:cNvPr id="4" name="Content Placeholder 3"/>
          <p:cNvSpPr>
            <a:spLocks noGrp="1"/>
          </p:cNvSpPr>
          <p:nvPr>
            <p:ph idx="1"/>
          </p:nvPr>
        </p:nvSpPr>
        <p:spPr/>
        <p:txBody>
          <a:bodyPr/>
          <a:lstStyle/>
          <a:p>
            <a:endParaRPr lang="en-GB" dirty="0"/>
          </a:p>
        </p:txBody>
      </p:sp>
    </p:spTree>
    <p:extLst>
      <p:ext uri="{BB962C8B-B14F-4D97-AF65-F5344CB8AC3E}">
        <p14:creationId xmlns:p14="http://schemas.microsoft.com/office/powerpoint/2010/main" val="1298952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n-GB" dirty="0"/>
              <a:t>be with mates..               be messy…..    </a:t>
            </a:r>
          </a:p>
        </p:txBody>
      </p:sp>
      <p:sp>
        <p:nvSpPr>
          <p:cNvPr id="2" name="Content Placeholder 1">
            <a:extLst>
              <a:ext uri="{FF2B5EF4-FFF2-40B4-BE49-F238E27FC236}">
                <a16:creationId xmlns:a16="http://schemas.microsoft.com/office/drawing/2014/main" id="{90CB069F-411D-9148-5C6D-283FA128C68B}"/>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3972693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GB" dirty="0"/>
              <a:t>laugh….				dare…..</a:t>
            </a:r>
          </a:p>
        </p:txBody>
      </p:sp>
      <p:sp>
        <p:nvSpPr>
          <p:cNvPr id="2" name="Content Placeholder 1">
            <a:extLst>
              <a:ext uri="{FF2B5EF4-FFF2-40B4-BE49-F238E27FC236}">
                <a16:creationId xmlns:a16="http://schemas.microsoft.com/office/drawing/2014/main" id="{72A33210-B8E2-326B-6417-D8B182AA65C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292226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GB" dirty="0"/>
              <a:t>be mad…..                 pretend….</a:t>
            </a:r>
          </a:p>
        </p:txBody>
      </p:sp>
      <p:sp>
        <p:nvSpPr>
          <p:cNvPr id="4" name="Content Placeholder 3"/>
          <p:cNvSpPr>
            <a:spLocks noGrp="1"/>
          </p:cNvSpPr>
          <p:nvPr>
            <p:ph idx="1"/>
          </p:nvPr>
        </p:nvSpPr>
        <p:spPr/>
        <p:txBody>
          <a:bodyPr/>
          <a:lstStyle/>
          <a:p>
            <a:endParaRPr lang="en-GB" dirty="0"/>
          </a:p>
        </p:txBody>
      </p:sp>
    </p:spTree>
    <p:extLst>
      <p:ext uri="{BB962C8B-B14F-4D97-AF65-F5344CB8AC3E}">
        <p14:creationId xmlns:p14="http://schemas.microsoft.com/office/powerpoint/2010/main" val="2890707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feel part of things….</a:t>
            </a:r>
          </a:p>
        </p:txBody>
      </p:sp>
      <p:sp>
        <p:nvSpPr>
          <p:cNvPr id="2" name="Content Placeholder 1">
            <a:extLst>
              <a:ext uri="{FF2B5EF4-FFF2-40B4-BE49-F238E27FC236}">
                <a16:creationId xmlns:a16="http://schemas.microsoft.com/office/drawing/2014/main" id="{263C05E0-C73C-B0A3-C3A6-D96C6F7CDCFE}"/>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3844421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Definitions of play</a:t>
            </a:r>
          </a:p>
        </p:txBody>
      </p:sp>
      <p:sp>
        <p:nvSpPr>
          <p:cNvPr id="3" name="Content Placeholder 2"/>
          <p:cNvSpPr>
            <a:spLocks noGrp="1"/>
          </p:cNvSpPr>
          <p:nvPr>
            <p:ph sz="quarter" idx="13"/>
          </p:nvPr>
        </p:nvSpPr>
        <p:spPr>
          <a:xfrm>
            <a:off x="395537" y="2009394"/>
            <a:ext cx="1584175" cy="2585466"/>
          </a:xfrm>
        </p:spPr>
        <p:txBody>
          <a:bodyPr>
            <a:normAutofit fontScale="70000" lnSpcReduction="20000"/>
          </a:bodyPr>
          <a:lstStyle/>
          <a:p>
            <a:r>
              <a:rPr lang="en-GB" dirty="0"/>
              <a:t>Garvey, Sutton-Smith, Else, Huizinga, Crowe, Hughes, Brown, Bruner, </a:t>
            </a:r>
            <a:r>
              <a:rPr lang="en-GB" dirty="0" err="1"/>
              <a:t>Burghardt</a:t>
            </a:r>
            <a:r>
              <a:rPr lang="en-GB" dirty="0"/>
              <a:t>, Pellegrini, Smith </a:t>
            </a:r>
          </a:p>
          <a:p>
            <a:endParaRPr lang="en-GB" dirty="0"/>
          </a:p>
        </p:txBody>
      </p:sp>
      <p:sp>
        <p:nvSpPr>
          <p:cNvPr id="4" name="Content Placeholder 3"/>
          <p:cNvSpPr>
            <a:spLocks noGrp="1"/>
          </p:cNvSpPr>
          <p:nvPr>
            <p:ph sz="quarter" idx="14"/>
          </p:nvPr>
        </p:nvSpPr>
        <p:spPr>
          <a:xfrm>
            <a:off x="2195736" y="1851670"/>
            <a:ext cx="6271608" cy="2952328"/>
          </a:xfrm>
        </p:spPr>
        <p:txBody>
          <a:bodyPr>
            <a:normAutofit/>
          </a:bodyPr>
          <a:lstStyle/>
          <a:p>
            <a:r>
              <a:rPr lang="en-GB" dirty="0"/>
              <a:t>Freely chosen, personally directed, intrinsically motivated </a:t>
            </a:r>
            <a:r>
              <a:rPr lang="en-GB" sz="1800" i="1" dirty="0"/>
              <a:t>(Hughes 2001)</a:t>
            </a:r>
            <a:endParaRPr lang="en-GB" dirty="0"/>
          </a:p>
          <a:p>
            <a:r>
              <a:rPr lang="en-GB" dirty="0"/>
              <a:t>An act of co-creation between bodies and things in motion, imbued with a pleasurable mood </a:t>
            </a:r>
            <a:r>
              <a:rPr lang="en-GB" sz="1800" i="1" dirty="0"/>
              <a:t>(Lester 2019)</a:t>
            </a:r>
            <a:endParaRPr lang="en-GB" dirty="0"/>
          </a:p>
          <a:p>
            <a:r>
              <a:rPr lang="en-GB" dirty="0"/>
              <a:t>The driving force of life itself </a:t>
            </a:r>
            <a:r>
              <a:rPr lang="en-GB" sz="1800" i="1" dirty="0"/>
              <a:t>(</a:t>
            </a:r>
            <a:r>
              <a:rPr lang="en-GB" sz="1800" i="1" dirty="0" err="1"/>
              <a:t>Sturrock</a:t>
            </a:r>
            <a:r>
              <a:rPr lang="en-GB" sz="1800" i="1" dirty="0"/>
              <a:t> 2018)</a:t>
            </a:r>
            <a:endParaRPr lang="en-GB" dirty="0"/>
          </a:p>
          <a:p>
            <a:endParaRPr lang="en-GB" dirty="0"/>
          </a:p>
        </p:txBody>
      </p:sp>
    </p:spTree>
    <p:extLst>
      <p:ext uri="{BB962C8B-B14F-4D97-AF65-F5344CB8AC3E}">
        <p14:creationId xmlns:p14="http://schemas.microsoft.com/office/powerpoint/2010/main" val="1529949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p:txBody>
      </p:sp>
      <p:sp>
        <p:nvSpPr>
          <p:cNvPr id="3" name="Title 2"/>
          <p:cNvSpPr>
            <a:spLocks noGrp="1"/>
          </p:cNvSpPr>
          <p:nvPr>
            <p:ph type="title"/>
          </p:nvPr>
        </p:nvSpPr>
        <p:spPr/>
        <p:txBody>
          <a:bodyPr/>
          <a:lstStyle/>
          <a:p>
            <a:r>
              <a:rPr lang="en-GB" dirty="0"/>
              <a:t>feel free</a:t>
            </a:r>
          </a:p>
        </p:txBody>
      </p:sp>
    </p:spTree>
    <p:extLst>
      <p:ext uri="{BB962C8B-B14F-4D97-AF65-F5344CB8AC3E}">
        <p14:creationId xmlns:p14="http://schemas.microsoft.com/office/powerpoint/2010/main" val="3115505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p:txBody>
      </p:sp>
      <p:sp>
        <p:nvSpPr>
          <p:cNvPr id="3" name="Title 2"/>
          <p:cNvSpPr>
            <a:spLocks noGrp="1"/>
          </p:cNvSpPr>
          <p:nvPr>
            <p:ph type="title"/>
          </p:nvPr>
        </p:nvSpPr>
        <p:spPr/>
        <p:txBody>
          <a:bodyPr/>
          <a:lstStyle/>
          <a:p>
            <a:r>
              <a:rPr lang="en-GB" dirty="0"/>
              <a:t>love life</a:t>
            </a:r>
          </a:p>
        </p:txBody>
      </p:sp>
    </p:spTree>
    <p:extLst>
      <p:ext uri="{BB962C8B-B14F-4D97-AF65-F5344CB8AC3E}">
        <p14:creationId xmlns:p14="http://schemas.microsoft.com/office/powerpoint/2010/main" val="516183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 of playing</a:t>
            </a:r>
          </a:p>
        </p:txBody>
      </p:sp>
      <p:sp>
        <p:nvSpPr>
          <p:cNvPr id="3" name="Content Placeholder 2"/>
          <p:cNvSpPr>
            <a:spLocks noGrp="1"/>
          </p:cNvSpPr>
          <p:nvPr>
            <p:ph sz="quarter" idx="13"/>
          </p:nvPr>
        </p:nvSpPr>
        <p:spPr/>
        <p:txBody>
          <a:bodyPr>
            <a:normAutofit fontScale="85000" lnSpcReduction="20000"/>
          </a:bodyPr>
          <a:lstStyle/>
          <a:p>
            <a:r>
              <a:rPr lang="en-GB" dirty="0"/>
              <a:t>Brain growth</a:t>
            </a:r>
          </a:p>
          <a:p>
            <a:r>
              <a:rPr lang="en-GB" dirty="0"/>
              <a:t>Species survival</a:t>
            </a:r>
          </a:p>
          <a:p>
            <a:r>
              <a:rPr lang="en-GB" dirty="0"/>
              <a:t>Physical development</a:t>
            </a:r>
          </a:p>
          <a:p>
            <a:r>
              <a:rPr lang="en-GB" dirty="0"/>
              <a:t>Emotional regulation</a:t>
            </a:r>
          </a:p>
          <a:p>
            <a:r>
              <a:rPr lang="en-GB" dirty="0"/>
              <a:t>Intellectual advancement</a:t>
            </a:r>
          </a:p>
          <a:p>
            <a:r>
              <a:rPr lang="en-GB" dirty="0"/>
              <a:t>Spiritual experience</a:t>
            </a:r>
          </a:p>
          <a:p>
            <a:r>
              <a:rPr lang="en-GB" dirty="0"/>
              <a:t>Balanced nervous system</a:t>
            </a:r>
          </a:p>
          <a:p>
            <a:r>
              <a:rPr lang="en-GB" dirty="0"/>
              <a:t>Social competence</a:t>
            </a:r>
          </a:p>
          <a:p>
            <a:endParaRPr lang="en-GB" dirty="0"/>
          </a:p>
        </p:txBody>
      </p:sp>
      <p:sp>
        <p:nvSpPr>
          <p:cNvPr id="4" name="Content Placeholder 3"/>
          <p:cNvSpPr>
            <a:spLocks noGrp="1"/>
          </p:cNvSpPr>
          <p:nvPr>
            <p:ph sz="quarter" idx="14"/>
          </p:nvPr>
        </p:nvSpPr>
        <p:spPr>
          <a:xfrm>
            <a:off x="4644008" y="1995686"/>
            <a:ext cx="3822192" cy="2866612"/>
          </a:xfrm>
        </p:spPr>
        <p:txBody>
          <a:bodyPr>
            <a:normAutofit fontScale="92500" lnSpcReduction="20000"/>
          </a:bodyPr>
          <a:lstStyle/>
          <a:p>
            <a:r>
              <a:rPr lang="en-GB" dirty="0"/>
              <a:t>Identity formation</a:t>
            </a:r>
          </a:p>
          <a:p>
            <a:r>
              <a:rPr lang="en-GB" dirty="0"/>
              <a:t>Creative appreciation</a:t>
            </a:r>
          </a:p>
          <a:p>
            <a:r>
              <a:rPr lang="en-GB" dirty="0"/>
              <a:t>Trauma resolution</a:t>
            </a:r>
          </a:p>
          <a:p>
            <a:r>
              <a:rPr lang="en-GB" dirty="0"/>
              <a:t>Empathic emergence</a:t>
            </a:r>
          </a:p>
          <a:p>
            <a:r>
              <a:rPr lang="en-GB" dirty="0"/>
              <a:t>Stress management</a:t>
            </a:r>
          </a:p>
          <a:p>
            <a:r>
              <a:rPr lang="en-GB" dirty="0"/>
              <a:t>Sensory evolvement</a:t>
            </a:r>
          </a:p>
          <a:p>
            <a:r>
              <a:rPr lang="en-GB" dirty="0"/>
              <a:t>Language construction</a:t>
            </a:r>
          </a:p>
          <a:p>
            <a:r>
              <a:rPr lang="en-GB" b="1" dirty="0"/>
              <a:t>Life satisfaction</a:t>
            </a:r>
          </a:p>
          <a:p>
            <a:pPr marL="627063" lvl="2" indent="0">
              <a:buNone/>
            </a:pPr>
            <a:r>
              <a:rPr lang="en-GB" sz="900" b="1" i="1" dirty="0"/>
              <a:t>		Kilvington &amp; Wood 2016</a:t>
            </a:r>
          </a:p>
          <a:p>
            <a:endParaRPr lang="en-GB" b="1" dirty="0"/>
          </a:p>
          <a:p>
            <a:endParaRPr lang="en-GB" dirty="0"/>
          </a:p>
        </p:txBody>
      </p:sp>
    </p:spTree>
    <p:extLst>
      <p:ext uri="{BB962C8B-B14F-4D97-AF65-F5344CB8AC3E}">
        <p14:creationId xmlns:p14="http://schemas.microsoft.com/office/powerpoint/2010/main" val="3733092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9622"/>
            <a:ext cx="8147248" cy="3600400"/>
          </a:xfrm>
        </p:spPr>
        <p:txBody>
          <a:bodyPr>
            <a:normAutofit lnSpcReduction="10000"/>
          </a:bodyPr>
          <a:lstStyle/>
          <a:p>
            <a:r>
              <a:rPr lang="en-GB" i="1" dirty="0">
                <a:solidFill>
                  <a:srgbClr val="6600FF"/>
                </a:solidFill>
              </a:rPr>
              <a:t>Fewer synaptic connections</a:t>
            </a:r>
          </a:p>
          <a:p>
            <a:r>
              <a:rPr lang="en-GB" i="1" dirty="0">
                <a:solidFill>
                  <a:srgbClr val="6600FF"/>
                </a:solidFill>
              </a:rPr>
              <a:t>Delayed/reduced maturity and independence</a:t>
            </a:r>
          </a:p>
          <a:p>
            <a:r>
              <a:rPr lang="en-GB" i="1" dirty="0">
                <a:solidFill>
                  <a:srgbClr val="6600FF"/>
                </a:solidFill>
              </a:rPr>
              <a:t>Lack of empathy and negotiation skills</a:t>
            </a:r>
          </a:p>
          <a:p>
            <a:r>
              <a:rPr lang="en-GB" i="1" dirty="0">
                <a:solidFill>
                  <a:srgbClr val="6600FF"/>
                </a:solidFill>
              </a:rPr>
              <a:t>Lack of curiosity, creativity and problem-solving skills</a:t>
            </a:r>
          </a:p>
          <a:p>
            <a:r>
              <a:rPr lang="en-GB" i="1" dirty="0">
                <a:solidFill>
                  <a:srgbClr val="6600FF"/>
                </a:solidFill>
              </a:rPr>
              <a:t>Physical health problems – muscular, allergies, stamina, obesity ….</a:t>
            </a:r>
          </a:p>
          <a:p>
            <a:r>
              <a:rPr lang="en-GB" i="1" dirty="0">
                <a:solidFill>
                  <a:srgbClr val="6600FF"/>
                </a:solidFill>
              </a:rPr>
              <a:t>Mental health problems – depression – bigger caseloads</a:t>
            </a:r>
          </a:p>
          <a:p>
            <a:r>
              <a:rPr lang="en-GB" i="1" dirty="0">
                <a:solidFill>
                  <a:srgbClr val="6600FF"/>
                </a:solidFill>
              </a:rPr>
              <a:t>Emotional disorders – anxiety, neuroses</a:t>
            </a:r>
          </a:p>
          <a:p>
            <a:r>
              <a:rPr lang="en-GB" i="1" dirty="0">
                <a:solidFill>
                  <a:srgbClr val="6600FF"/>
                </a:solidFill>
              </a:rPr>
              <a:t>Poor understanding of risk, challenge and danger</a:t>
            </a:r>
          </a:p>
          <a:p>
            <a:endParaRPr lang="en-GB" i="1" dirty="0">
              <a:solidFill>
                <a:srgbClr val="6600FF"/>
              </a:solidFill>
            </a:endParaRPr>
          </a:p>
          <a:p>
            <a:pPr lvl="8"/>
            <a:endParaRPr lang="en-GB" i="1" dirty="0">
              <a:solidFill>
                <a:srgbClr val="6600FF"/>
              </a:solidFill>
            </a:endParaRPr>
          </a:p>
          <a:p>
            <a:endParaRPr lang="en-GB" i="1" dirty="0">
              <a:solidFill>
                <a:srgbClr val="6600FF"/>
              </a:solidFill>
            </a:endParaRPr>
          </a:p>
        </p:txBody>
      </p:sp>
      <p:sp>
        <p:nvSpPr>
          <p:cNvPr id="3" name="Title 2"/>
          <p:cNvSpPr>
            <a:spLocks noGrp="1"/>
          </p:cNvSpPr>
          <p:nvPr>
            <p:ph type="title"/>
          </p:nvPr>
        </p:nvSpPr>
        <p:spPr/>
        <p:txBody>
          <a:bodyPr/>
          <a:lstStyle/>
          <a:p>
            <a:r>
              <a:rPr lang="en-GB" dirty="0"/>
              <a:t>Play deprivation</a:t>
            </a:r>
          </a:p>
        </p:txBody>
      </p:sp>
    </p:spTree>
    <p:extLst>
      <p:ext uri="{BB962C8B-B14F-4D97-AF65-F5344CB8AC3E}">
        <p14:creationId xmlns:p14="http://schemas.microsoft.com/office/powerpoint/2010/main" val="1944276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685F2B-87C1-EE5A-17CE-60B8B2DCBF74}"/>
              </a:ext>
            </a:extLst>
          </p:cNvPr>
          <p:cNvSpPr>
            <a:spLocks noGrp="1"/>
          </p:cNvSpPr>
          <p:nvPr>
            <p:ph idx="1"/>
          </p:nvPr>
        </p:nvSpPr>
        <p:spPr>
          <a:xfrm>
            <a:off x="251520" y="1779662"/>
            <a:ext cx="8028881" cy="2814960"/>
          </a:xfrm>
        </p:spPr>
        <p:txBody>
          <a:bodyPr>
            <a:normAutofit lnSpcReduction="10000"/>
          </a:bodyPr>
          <a:lstStyle/>
          <a:p>
            <a:r>
              <a:rPr lang="en-GB" dirty="0">
                <a:effectLst/>
                <a:latin typeface="Candara" panose="020E0502030303020204" pitchFamily="34" charset="0"/>
                <a:ea typeface="Calibri" panose="020F0502020204030204" pitchFamily="34" charset="0"/>
                <a:cs typeface="Times New Roman" panose="02020603050405020304" pitchFamily="18" charset="0"/>
              </a:rPr>
              <a:t>Excitement and adventure, challenge and triumph, exploration and discovery – none are achievable without encountering uncertainty or taking a risk. Call it risky play or scary-fun (</a:t>
            </a:r>
            <a:r>
              <a:rPr lang="en-GB" dirty="0" err="1">
                <a:effectLst/>
                <a:latin typeface="Candara" panose="020E0502030303020204" pitchFamily="34" charset="0"/>
                <a:ea typeface="Calibri" panose="020F0502020204030204" pitchFamily="34" charset="0"/>
                <a:cs typeface="Times New Roman" panose="02020603050405020304" pitchFamily="18" charset="0"/>
              </a:rPr>
              <a:t>Sandsetter</a:t>
            </a:r>
            <a:r>
              <a:rPr lang="en-GB" dirty="0">
                <a:effectLst/>
                <a:latin typeface="Candara" panose="020E0502030303020204" pitchFamily="34" charset="0"/>
                <a:ea typeface="Calibri" panose="020F0502020204030204" pitchFamily="34" charset="0"/>
                <a:cs typeface="Times New Roman" panose="02020603050405020304" pitchFamily="18" charset="0"/>
              </a:rPr>
              <a:t> 2007; 2010) or playing with uncertainty (Lester and Russell, 2008), but one thing is for certain, it’s an integral part of children’s play and in ensuring children can experience their right to play, we (adults) must engage with it.</a:t>
            </a:r>
          </a:p>
          <a:p>
            <a:endParaRPr lang="en-GB" dirty="0"/>
          </a:p>
        </p:txBody>
      </p:sp>
      <p:sp>
        <p:nvSpPr>
          <p:cNvPr id="3" name="Title 2">
            <a:extLst>
              <a:ext uri="{FF2B5EF4-FFF2-40B4-BE49-F238E27FC236}">
                <a16:creationId xmlns:a16="http://schemas.microsoft.com/office/drawing/2014/main" id="{FFC6A3A6-28C9-CDC2-5FC8-12718DAF2D3C}"/>
              </a:ext>
            </a:extLst>
          </p:cNvPr>
          <p:cNvSpPr>
            <a:spLocks noGrp="1"/>
          </p:cNvSpPr>
          <p:nvPr>
            <p:ph type="title"/>
          </p:nvPr>
        </p:nvSpPr>
        <p:spPr/>
        <p:txBody>
          <a:bodyPr/>
          <a:lstStyle/>
          <a:p>
            <a:r>
              <a:rPr lang="en-GB" dirty="0"/>
              <a:t>Risk in play</a:t>
            </a:r>
          </a:p>
        </p:txBody>
      </p:sp>
    </p:spTree>
    <p:extLst>
      <p:ext uri="{BB962C8B-B14F-4D97-AF65-F5344CB8AC3E}">
        <p14:creationId xmlns:p14="http://schemas.microsoft.com/office/powerpoint/2010/main" val="3983554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C45CDE-D9DA-897C-F695-33E6D5614507}"/>
              </a:ext>
            </a:extLst>
          </p:cNvPr>
          <p:cNvSpPr>
            <a:spLocks noGrp="1"/>
          </p:cNvSpPr>
          <p:nvPr>
            <p:ph idx="1"/>
          </p:nvPr>
        </p:nvSpPr>
        <p:spPr>
          <a:xfrm>
            <a:off x="251520" y="1851670"/>
            <a:ext cx="8435280" cy="3168352"/>
          </a:xfrm>
        </p:spPr>
        <p:txBody>
          <a:bodyPr>
            <a:normAutofit fontScale="25000" lnSpcReduction="20000"/>
          </a:bodyPr>
          <a:lstStyle/>
          <a:p>
            <a:pPr algn="l">
              <a:lnSpc>
                <a:spcPts val="2250"/>
              </a:lnSpc>
            </a:pPr>
            <a:r>
              <a:rPr lang="en-GB" sz="7200" b="0" i="0" dirty="0">
                <a:solidFill>
                  <a:srgbClr val="000000"/>
                </a:solidFill>
                <a:effectLst/>
                <a:latin typeface="Candara" panose="020E0502030303020204" pitchFamily="34" charset="0"/>
              </a:rPr>
              <a:t>Risk, i.e. the probability of some form of loss is traditionally a calculation of two things: the likelihood of some form of loss coming about and the severity of that loss (Ball, and Ball-King, 2014). Adults risk assessing children’s play often arrive at overexaggerated risk calculations. Too often there is a singular focus on physical risk taking and this is a mistake. Most risk taking in play is emotional, the activity children are engaged in may be physical but the risk of any loss through physical injury is actually very low, the real risk children are engaging with is one of emotional uncertainty, daring to do a thing is an emotional risk, the loss of face, of hurt pride, of engaging with the unknown, all emotional, exposing oneself, one’s ideas, humour, capabilities etc, all emotional risks.</a:t>
            </a:r>
          </a:p>
          <a:p>
            <a:endParaRPr lang="en-GB" dirty="0"/>
          </a:p>
        </p:txBody>
      </p:sp>
      <p:sp>
        <p:nvSpPr>
          <p:cNvPr id="3" name="Title 2">
            <a:extLst>
              <a:ext uri="{FF2B5EF4-FFF2-40B4-BE49-F238E27FC236}">
                <a16:creationId xmlns:a16="http://schemas.microsoft.com/office/drawing/2014/main" id="{32797B5B-DBA1-40EA-7CEC-37FF8FA8956B}"/>
              </a:ext>
            </a:extLst>
          </p:cNvPr>
          <p:cNvSpPr>
            <a:spLocks noGrp="1"/>
          </p:cNvSpPr>
          <p:nvPr>
            <p:ph type="title"/>
          </p:nvPr>
        </p:nvSpPr>
        <p:spPr/>
        <p:txBody>
          <a:bodyPr/>
          <a:lstStyle/>
          <a:p>
            <a:r>
              <a:rPr lang="en-GB" dirty="0"/>
              <a:t>Risk-taking in play</a:t>
            </a:r>
          </a:p>
        </p:txBody>
      </p:sp>
    </p:spTree>
    <p:extLst>
      <p:ext uri="{BB962C8B-B14F-4D97-AF65-F5344CB8AC3E}">
        <p14:creationId xmlns:p14="http://schemas.microsoft.com/office/powerpoint/2010/main" val="2180455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25C94E-1D95-F840-9E24-068E0E8F57ED}"/>
              </a:ext>
            </a:extLst>
          </p:cNvPr>
          <p:cNvSpPr>
            <a:spLocks noGrp="1"/>
          </p:cNvSpPr>
          <p:nvPr>
            <p:ph type="title"/>
          </p:nvPr>
        </p:nvSpPr>
        <p:spPr/>
        <p:txBody>
          <a:bodyPr/>
          <a:lstStyle/>
          <a:p>
            <a:r>
              <a:rPr lang="en-GB" b="1" dirty="0" err="1"/>
              <a:t>Risk:benefit</a:t>
            </a:r>
            <a:r>
              <a:rPr lang="en-GB" b="1" dirty="0"/>
              <a:t> assessment</a:t>
            </a:r>
          </a:p>
        </p:txBody>
      </p:sp>
      <p:sp>
        <p:nvSpPr>
          <p:cNvPr id="6" name="Content Placeholder 5">
            <a:extLst>
              <a:ext uri="{FF2B5EF4-FFF2-40B4-BE49-F238E27FC236}">
                <a16:creationId xmlns:a16="http://schemas.microsoft.com/office/drawing/2014/main" id="{7A57B341-2389-704E-11CE-12ECE4B04F1E}"/>
              </a:ext>
            </a:extLst>
          </p:cNvPr>
          <p:cNvSpPr>
            <a:spLocks noGrp="1"/>
          </p:cNvSpPr>
          <p:nvPr>
            <p:ph idx="1"/>
          </p:nvPr>
        </p:nvSpPr>
        <p:spPr/>
        <p:txBody>
          <a:bodyPr/>
          <a:lstStyle/>
          <a:p>
            <a:pPr marL="2514600" lvl="8" indent="0">
              <a:buNone/>
            </a:pPr>
            <a:r>
              <a:rPr lang="en-GB" sz="2800" dirty="0"/>
              <a:t>		*  </a:t>
            </a:r>
            <a:r>
              <a:rPr lang="en-GB" sz="2800" b="1" dirty="0"/>
              <a:t>HSE recommended</a:t>
            </a:r>
          </a:p>
          <a:p>
            <a:pPr marL="2514600" lvl="8" indent="0">
              <a:buNone/>
            </a:pPr>
            <a:r>
              <a:rPr lang="en-GB" sz="2800" dirty="0"/>
              <a:t>                                                                         		*  </a:t>
            </a:r>
            <a:r>
              <a:rPr lang="en-GB" sz="2800" b="1" dirty="0"/>
              <a:t>Government</a:t>
            </a:r>
          </a:p>
          <a:p>
            <a:pPr marL="2514600" lvl="8" indent="0">
              <a:buNone/>
            </a:pPr>
            <a:r>
              <a:rPr lang="en-GB" sz="2800" b="1" dirty="0"/>
              <a:t>                       approved</a:t>
            </a:r>
          </a:p>
        </p:txBody>
      </p:sp>
      <p:pic>
        <p:nvPicPr>
          <p:cNvPr id="7" name="Content Placeholder 4" descr="scales.png">
            <a:extLst>
              <a:ext uri="{FF2B5EF4-FFF2-40B4-BE49-F238E27FC236}">
                <a16:creationId xmlns:a16="http://schemas.microsoft.com/office/drawing/2014/main" id="{FAC81664-33FA-4AAF-E045-098F2B27A4F7}"/>
              </a:ext>
            </a:extLst>
          </p:cNvPr>
          <p:cNvPicPr>
            <a:picLocks noChangeAspect="1"/>
          </p:cNvPicPr>
          <p:nvPr/>
        </p:nvPicPr>
        <p:blipFill>
          <a:blip r:embed="rId2" cstate="print"/>
          <a:stretch>
            <a:fillRect/>
          </a:stretch>
        </p:blipFill>
        <p:spPr>
          <a:xfrm>
            <a:off x="486021" y="1563638"/>
            <a:ext cx="4102820" cy="3384376"/>
          </a:xfrm>
          <a:prstGeom prst="rect">
            <a:avLst/>
          </a:prstGeom>
        </p:spPr>
      </p:pic>
    </p:spTree>
    <p:extLst>
      <p:ext uri="{BB962C8B-B14F-4D97-AF65-F5344CB8AC3E}">
        <p14:creationId xmlns:p14="http://schemas.microsoft.com/office/powerpoint/2010/main" val="2273885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7013D5-8E08-701D-84B1-E0DC63B7AE27}"/>
              </a:ext>
            </a:extLst>
          </p:cNvPr>
          <p:cNvSpPr txBox="1"/>
          <p:nvPr/>
        </p:nvSpPr>
        <p:spPr>
          <a:xfrm>
            <a:off x="251520" y="586102"/>
            <a:ext cx="8712968" cy="1446550"/>
          </a:xfrm>
          <a:prstGeom prst="rect">
            <a:avLst/>
          </a:prstGeom>
          <a:noFill/>
        </p:spPr>
        <p:txBody>
          <a:bodyPr wrap="square">
            <a:spAutoFit/>
          </a:bodyPr>
          <a:lstStyle/>
          <a:p>
            <a:pPr algn="l"/>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sz="1200" b="1" dirty="0" err="1">
                <a:effectLst/>
                <a:latin typeface="Arial" panose="020B0604020202020204" pitchFamily="34" charset="0"/>
                <a:ea typeface="Times New Roman" panose="02020603050405020304" pitchFamily="18" charset="0"/>
                <a:cs typeface="Times New Roman" panose="02020603050405020304" pitchFamily="18" charset="0"/>
              </a:rPr>
              <a:t>Risk:Benefit</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 Assessment </a:t>
            </a:r>
            <a:r>
              <a:rPr lang="en-GB" sz="1200" b="1" dirty="0">
                <a:latin typeface="Arial" panose="020B0604020202020204" pitchFamily="34" charset="0"/>
                <a:ea typeface="Times New Roman" panose="02020603050405020304" pitchFamily="18" charset="0"/>
                <a:cs typeface="Times New Roman" panose="02020603050405020304" pitchFamily="18" charset="0"/>
              </a:rPr>
              <a:t>Form</a:t>
            </a:r>
          </a:p>
          <a:p>
            <a:pPr algn="l"/>
            <a:endParaRPr lang="en-GB" sz="800" b="1" dirty="0">
              <a:latin typeface="Arial" panose="020B0604020202020204" pitchFamily="34" charset="0"/>
              <a:ea typeface="Times New Roman" panose="02020603050405020304" pitchFamily="18" charset="0"/>
              <a:cs typeface="Times New Roman" panose="02020603050405020304" pitchFamily="18" charset="0"/>
            </a:endParaRPr>
          </a:p>
          <a:p>
            <a:pPr algn="l"/>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Likelihood;</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1</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-no harm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2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harm happens rarely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3</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-harm happens occasionally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4</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-harm happens sometimes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5</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harm happens regularly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6</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-harm every time children do this</a:t>
            </a:r>
          </a:p>
          <a:p>
            <a:pPr algn="l"/>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Severity;</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1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minor cuts &amp; grazes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2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cuts, sprains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3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head injury/hospital visit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4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significant injury or paralysis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5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-death </a:t>
            </a: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6</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multiple deaths</a:t>
            </a:r>
          </a:p>
          <a:p>
            <a:pPr algn="l"/>
            <a:endParaRPr lang="en-GB" sz="800" dirty="0">
              <a:latin typeface="Arial" panose="020B0604020202020204" pitchFamily="34" charset="0"/>
              <a:ea typeface="Times New Roman" panose="02020603050405020304" pitchFamily="18" charset="0"/>
              <a:cs typeface="Times New Roman" panose="02020603050405020304" pitchFamily="18" charset="0"/>
            </a:endParaRPr>
          </a:p>
          <a:p>
            <a:pPr algn="l"/>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7C1B74F9-A36B-44A3-CAC9-0EC0E078ECE2}"/>
              </a:ext>
            </a:extLst>
          </p:cNvPr>
          <p:cNvGraphicFramePr>
            <a:graphicFrameLocks noGrp="1"/>
          </p:cNvGraphicFramePr>
          <p:nvPr>
            <p:extLst>
              <p:ext uri="{D42A27DB-BD31-4B8C-83A1-F6EECF244321}">
                <p14:modId xmlns:p14="http://schemas.microsoft.com/office/powerpoint/2010/main" val="2750117267"/>
              </p:ext>
            </p:extLst>
          </p:nvPr>
        </p:nvGraphicFramePr>
        <p:xfrm>
          <a:off x="323528" y="1779662"/>
          <a:ext cx="8568952" cy="252990"/>
        </p:xfrm>
        <a:graphic>
          <a:graphicData uri="http://schemas.openxmlformats.org/drawingml/2006/table">
            <a:tbl>
              <a:tblPr firstRow="1" firstCol="1" lastRow="1" lastCol="1" bandRow="1" bandCol="1">
                <a:tableStyleId>{5C22544A-7EE6-4342-B048-85BDC9FD1C3A}</a:tableStyleId>
              </a:tblPr>
              <a:tblGrid>
                <a:gridCol w="2122585">
                  <a:extLst>
                    <a:ext uri="{9D8B030D-6E8A-4147-A177-3AD203B41FA5}">
                      <a16:colId xmlns:a16="http://schemas.microsoft.com/office/drawing/2014/main" val="2364240698"/>
                    </a:ext>
                  </a:extLst>
                </a:gridCol>
                <a:gridCol w="1457387">
                  <a:extLst>
                    <a:ext uri="{9D8B030D-6E8A-4147-A177-3AD203B41FA5}">
                      <a16:colId xmlns:a16="http://schemas.microsoft.com/office/drawing/2014/main" val="3826335492"/>
                    </a:ext>
                  </a:extLst>
                </a:gridCol>
                <a:gridCol w="2872443">
                  <a:extLst>
                    <a:ext uri="{9D8B030D-6E8A-4147-A177-3AD203B41FA5}">
                      <a16:colId xmlns:a16="http://schemas.microsoft.com/office/drawing/2014/main" val="1944749951"/>
                    </a:ext>
                  </a:extLst>
                </a:gridCol>
                <a:gridCol w="2116537">
                  <a:extLst>
                    <a:ext uri="{9D8B030D-6E8A-4147-A177-3AD203B41FA5}">
                      <a16:colId xmlns:a16="http://schemas.microsoft.com/office/drawing/2014/main" val="1816346956"/>
                    </a:ext>
                  </a:extLst>
                </a:gridCol>
              </a:tblGrid>
              <a:tr h="252990">
                <a:tc>
                  <a:txBody>
                    <a:bodyPr/>
                    <a:lstStyle/>
                    <a:p>
                      <a:pPr>
                        <a:lnSpc>
                          <a:spcPct val="115000"/>
                        </a:lnSpc>
                      </a:pPr>
                      <a:r>
                        <a:rPr lang="en-GB" sz="1200" dirty="0">
                          <a:effectLst/>
                        </a:rPr>
                        <a:t>Location: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468" marR="56468" marT="0" marB="0"/>
                </a:tc>
                <a:tc>
                  <a:txBody>
                    <a:bodyPr/>
                    <a:lstStyle/>
                    <a:p>
                      <a:pPr>
                        <a:lnSpc>
                          <a:spcPct val="115000"/>
                        </a:lnSpc>
                      </a:pPr>
                      <a:r>
                        <a:rPr lang="en-GB" sz="1200">
                          <a:effectLst/>
                        </a:rPr>
                        <a:t>Date: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56468" marR="56468" marT="0" marB="0"/>
                </a:tc>
                <a:tc>
                  <a:txBody>
                    <a:bodyPr/>
                    <a:lstStyle/>
                    <a:p>
                      <a:pPr>
                        <a:lnSpc>
                          <a:spcPct val="115000"/>
                        </a:lnSpc>
                      </a:pPr>
                      <a:r>
                        <a:rPr lang="en-GB" sz="1200" dirty="0">
                          <a:effectLst/>
                        </a:rPr>
                        <a:t>Assessment undertaken by:</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468" marR="56468" marT="0" marB="0"/>
                </a:tc>
                <a:tc>
                  <a:txBody>
                    <a:bodyPr/>
                    <a:lstStyle/>
                    <a:p>
                      <a:pPr>
                        <a:lnSpc>
                          <a:spcPct val="115000"/>
                        </a:lnSpc>
                      </a:pPr>
                      <a:r>
                        <a:rPr lang="en-GB" sz="1200" dirty="0">
                          <a:effectLst/>
                        </a:rPr>
                        <a:t>Signed: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468" marR="56468" marT="0" marB="0"/>
                </a:tc>
                <a:extLst>
                  <a:ext uri="{0D108BD9-81ED-4DB2-BD59-A6C34878D82A}">
                    <a16:rowId xmlns:a16="http://schemas.microsoft.com/office/drawing/2014/main" val="2504613116"/>
                  </a:ext>
                </a:extLst>
              </a:tr>
            </a:tbl>
          </a:graphicData>
        </a:graphic>
      </p:graphicFrame>
      <p:graphicFrame>
        <p:nvGraphicFramePr>
          <p:cNvPr id="5" name="Table 4">
            <a:extLst>
              <a:ext uri="{FF2B5EF4-FFF2-40B4-BE49-F238E27FC236}">
                <a16:creationId xmlns:a16="http://schemas.microsoft.com/office/drawing/2014/main" id="{926DD89E-68DC-4E91-4B3E-DC02C6C82CA9}"/>
              </a:ext>
            </a:extLst>
          </p:cNvPr>
          <p:cNvGraphicFramePr>
            <a:graphicFrameLocks noGrp="1"/>
          </p:cNvGraphicFramePr>
          <p:nvPr>
            <p:extLst>
              <p:ext uri="{D42A27DB-BD31-4B8C-83A1-F6EECF244321}">
                <p14:modId xmlns:p14="http://schemas.microsoft.com/office/powerpoint/2010/main" val="2966964328"/>
              </p:ext>
            </p:extLst>
          </p:nvPr>
        </p:nvGraphicFramePr>
        <p:xfrm>
          <a:off x="251520" y="2211710"/>
          <a:ext cx="8640960" cy="3031421"/>
        </p:xfrm>
        <a:graphic>
          <a:graphicData uri="http://schemas.openxmlformats.org/drawingml/2006/table">
            <a:tbl>
              <a:tblPr>
                <a:tableStyleId>{5C22544A-7EE6-4342-B048-85BDC9FD1C3A}</a:tableStyleId>
              </a:tblPr>
              <a:tblGrid>
                <a:gridCol w="1297171">
                  <a:extLst>
                    <a:ext uri="{9D8B030D-6E8A-4147-A177-3AD203B41FA5}">
                      <a16:colId xmlns:a16="http://schemas.microsoft.com/office/drawing/2014/main" val="710486928"/>
                    </a:ext>
                  </a:extLst>
                </a:gridCol>
                <a:gridCol w="1007085">
                  <a:extLst>
                    <a:ext uri="{9D8B030D-6E8A-4147-A177-3AD203B41FA5}">
                      <a16:colId xmlns:a16="http://schemas.microsoft.com/office/drawing/2014/main" val="625052132"/>
                    </a:ext>
                  </a:extLst>
                </a:gridCol>
                <a:gridCol w="900014">
                  <a:extLst>
                    <a:ext uri="{9D8B030D-6E8A-4147-A177-3AD203B41FA5}">
                      <a16:colId xmlns:a16="http://schemas.microsoft.com/office/drawing/2014/main" val="1277310448"/>
                    </a:ext>
                  </a:extLst>
                </a:gridCol>
                <a:gridCol w="684162">
                  <a:extLst>
                    <a:ext uri="{9D8B030D-6E8A-4147-A177-3AD203B41FA5}">
                      <a16:colId xmlns:a16="http://schemas.microsoft.com/office/drawing/2014/main" val="1674655162"/>
                    </a:ext>
                  </a:extLst>
                </a:gridCol>
                <a:gridCol w="648072">
                  <a:extLst>
                    <a:ext uri="{9D8B030D-6E8A-4147-A177-3AD203B41FA5}">
                      <a16:colId xmlns:a16="http://schemas.microsoft.com/office/drawing/2014/main" val="4225262192"/>
                    </a:ext>
                  </a:extLst>
                </a:gridCol>
                <a:gridCol w="1872208">
                  <a:extLst>
                    <a:ext uri="{9D8B030D-6E8A-4147-A177-3AD203B41FA5}">
                      <a16:colId xmlns:a16="http://schemas.microsoft.com/office/drawing/2014/main" val="982145455"/>
                    </a:ext>
                  </a:extLst>
                </a:gridCol>
                <a:gridCol w="1728192">
                  <a:extLst>
                    <a:ext uri="{9D8B030D-6E8A-4147-A177-3AD203B41FA5}">
                      <a16:colId xmlns:a16="http://schemas.microsoft.com/office/drawing/2014/main" val="1969249076"/>
                    </a:ext>
                  </a:extLst>
                </a:gridCol>
                <a:gridCol w="504056">
                  <a:extLst>
                    <a:ext uri="{9D8B030D-6E8A-4147-A177-3AD203B41FA5}">
                      <a16:colId xmlns:a16="http://schemas.microsoft.com/office/drawing/2014/main" val="1782797064"/>
                    </a:ext>
                  </a:extLst>
                </a:gridCol>
              </a:tblGrid>
              <a:tr h="174192">
                <a:tc>
                  <a:txBody>
                    <a:bodyPr/>
                    <a:lstStyle/>
                    <a:p>
                      <a:pPr algn="ctr">
                        <a:lnSpc>
                          <a:spcPct val="115000"/>
                        </a:lnSpc>
                      </a:pPr>
                      <a:r>
                        <a:rPr lang="en-GB" sz="800">
                          <a:effectLst/>
                        </a:rPr>
                        <a:t>a</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a:effectLst/>
                        </a:rPr>
                        <a:t>b</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a:effectLst/>
                        </a:rPr>
                        <a:t>c</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a:effectLst/>
                        </a:rPr>
                        <a:t>d</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a:effectLst/>
                        </a:rPr>
                        <a:t>e</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a:effectLst/>
                        </a:rPr>
                        <a:t>f</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a:effectLst/>
                        </a:rPr>
                        <a:t>g</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dirty="0">
                          <a:effectLst/>
                        </a:rPr>
                        <a:t>h</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extLst>
                  <a:ext uri="{0D108BD9-81ED-4DB2-BD59-A6C34878D82A}">
                    <a16:rowId xmlns:a16="http://schemas.microsoft.com/office/drawing/2014/main" val="1663504180"/>
                  </a:ext>
                </a:extLst>
              </a:tr>
              <a:tr h="1752215">
                <a:tc>
                  <a:txBody>
                    <a:bodyPr/>
                    <a:lstStyle/>
                    <a:p>
                      <a:pPr algn="ctr">
                        <a:lnSpc>
                          <a:spcPct val="115000"/>
                        </a:lnSpc>
                      </a:pPr>
                      <a:r>
                        <a:rPr lang="en-GB" sz="1200" dirty="0">
                          <a:effectLst/>
                        </a:rPr>
                        <a:t>What is being assessed? (i.e. environment/ play opportunity/ activity/ event, location, group size &amp; ratio, other…</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1200" dirty="0">
                          <a:effectLst/>
                        </a:rPr>
                        <a:t>What is the likely loss/injury etc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1200" dirty="0">
                          <a:effectLst/>
                        </a:rPr>
                        <a:t>Likelihood of it happening</a:t>
                      </a:r>
                    </a:p>
                    <a:p>
                      <a:pPr algn="ctr">
                        <a:lnSpc>
                          <a:spcPct val="115000"/>
                        </a:lnSpc>
                      </a:pPr>
                      <a:r>
                        <a:rPr lang="en-GB" sz="1200" dirty="0">
                          <a:effectLst/>
                        </a:rPr>
                        <a:t>1-6</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1200" dirty="0">
                          <a:effectLst/>
                        </a:rPr>
                        <a:t>Severity of loss</a:t>
                      </a:r>
                    </a:p>
                    <a:p>
                      <a:pPr algn="ctr">
                        <a:lnSpc>
                          <a:spcPct val="115000"/>
                        </a:lnSpc>
                      </a:pPr>
                      <a:r>
                        <a:rPr lang="en-GB" sz="1200" dirty="0">
                          <a:effectLst/>
                        </a:rPr>
                        <a:t>1-6</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1200" dirty="0">
                          <a:effectLst/>
                        </a:rPr>
                        <a:t>Risk level</a:t>
                      </a:r>
                    </a:p>
                    <a:p>
                      <a:pPr algn="ctr">
                        <a:lnSpc>
                          <a:spcPct val="115000"/>
                        </a:lnSpc>
                      </a:pPr>
                      <a:r>
                        <a:rPr lang="en-GB" sz="1200" dirty="0">
                          <a:effectLst/>
                        </a:rPr>
                        <a:t>(</a:t>
                      </a:r>
                      <a:r>
                        <a:rPr lang="en-GB" sz="1200" dirty="0" err="1">
                          <a:effectLst/>
                        </a:rPr>
                        <a:t>cxd</a:t>
                      </a:r>
                      <a:r>
                        <a:rPr lang="en-GB" sz="1200" dirty="0">
                          <a:effectLst/>
                        </a:rPr>
                        <a:t>=e)</a:t>
                      </a:r>
                    </a:p>
                    <a:p>
                      <a:pPr algn="ctr">
                        <a:lnSpc>
                          <a:spcPct val="115000"/>
                        </a:lnSpc>
                      </a:pPr>
                      <a:r>
                        <a:rPr lang="en-GB" sz="800" dirty="0">
                          <a:effectLst/>
                        </a:rPr>
                        <a:t> </a:t>
                      </a:r>
                      <a:endParaRPr lang="en-GB" sz="1000" dirty="0">
                        <a:effectLst/>
                      </a:endParaRPr>
                    </a:p>
                    <a:p>
                      <a:pPr algn="ctr">
                        <a:lnSpc>
                          <a:spcPct val="115000"/>
                        </a:lnSpc>
                      </a:pPr>
                      <a:r>
                        <a:rPr lang="en-GB" sz="800" dirty="0">
                          <a:effectLst/>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1200" dirty="0">
                          <a:effectLst/>
                        </a:rPr>
                        <a:t>What is the value/benefit of the play opportunity etc to the children/young people?</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1200" dirty="0">
                          <a:effectLst/>
                        </a:rPr>
                        <a:t>Measures taken to eliminate/reduce the hazard to an acceptable level of risk</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Review</a:t>
                      </a:r>
                    </a:p>
                  </a:txBody>
                  <a:tcPr marL="57062" marR="57062" marT="0" marB="0"/>
                </a:tc>
                <a:extLst>
                  <a:ext uri="{0D108BD9-81ED-4DB2-BD59-A6C34878D82A}">
                    <a16:rowId xmlns:a16="http://schemas.microsoft.com/office/drawing/2014/main" val="867565681"/>
                  </a:ext>
                </a:extLst>
              </a:tr>
              <a:tr h="1105014">
                <a:tc>
                  <a:txBody>
                    <a:bodyPr/>
                    <a:lstStyle/>
                    <a:p>
                      <a:pPr>
                        <a:lnSpc>
                          <a:spcPct val="115000"/>
                        </a:lnSpc>
                      </a:pPr>
                      <a:r>
                        <a:rPr lang="en-GB" sz="800" dirty="0">
                          <a:effectLst/>
                        </a:rPr>
                        <a:t> </a:t>
                      </a:r>
                      <a:endParaRPr lang="en-GB" sz="1000" dirty="0">
                        <a:effectLst/>
                      </a:endParaRPr>
                    </a:p>
                    <a:p>
                      <a:pPr>
                        <a:lnSpc>
                          <a:spcPct val="115000"/>
                        </a:lnSpc>
                      </a:pPr>
                      <a:r>
                        <a:rPr lang="en-GB" sz="800" dirty="0">
                          <a:effectLst/>
                        </a:rPr>
                        <a:t> </a:t>
                      </a:r>
                      <a:endParaRPr lang="en-GB" sz="1000" dirty="0">
                        <a:effectLst/>
                      </a:endParaRPr>
                    </a:p>
                    <a:p>
                      <a:pPr>
                        <a:lnSpc>
                          <a:spcPct val="115000"/>
                        </a:lnSpc>
                      </a:pPr>
                      <a:r>
                        <a:rPr lang="en-GB" sz="1400" b="1" dirty="0">
                          <a:effectLst/>
                        </a:rPr>
                        <a:t> Climbing trees</a:t>
                      </a:r>
                    </a:p>
                    <a:p>
                      <a:pPr>
                        <a:lnSpc>
                          <a:spcPct val="115000"/>
                        </a:lnSpc>
                      </a:pPr>
                      <a:r>
                        <a:rPr lang="en-GB" sz="800" dirty="0">
                          <a:effectLst/>
                        </a:rPr>
                        <a:t> </a:t>
                      </a:r>
                      <a:endParaRPr lang="en-GB" sz="1000" dirty="0">
                        <a:effectLst/>
                      </a:endParaRPr>
                    </a:p>
                    <a:p>
                      <a:pPr>
                        <a:lnSpc>
                          <a:spcPct val="115000"/>
                        </a:lnSpc>
                      </a:pPr>
                      <a:r>
                        <a:rPr lang="en-GB" sz="800" dirty="0">
                          <a:effectLst/>
                        </a:rPr>
                        <a:t> </a:t>
                      </a:r>
                      <a:endParaRPr lang="en-GB" sz="1000" dirty="0">
                        <a:effectLst/>
                      </a:endParaRPr>
                    </a:p>
                    <a:p>
                      <a:pPr>
                        <a:lnSpc>
                          <a:spcPct val="115000"/>
                        </a:lnSpc>
                      </a:pPr>
                      <a:r>
                        <a:rPr lang="en-GB" sz="800" dirty="0">
                          <a:effectLst/>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nSpc>
                          <a:spcPct val="115000"/>
                        </a:lnSpc>
                      </a:pPr>
                      <a:r>
                        <a:rPr lang="en-GB" sz="800" dirty="0">
                          <a:effectLst/>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cap="small">
                          <a:effectLst/>
                        </a:rPr>
                        <a:t> </a:t>
                      </a:r>
                      <a:endParaRPr lang="en-GB" sz="1000" cap="small">
                        <a:effectLst/>
                      </a:endParaRPr>
                    </a:p>
                    <a:p>
                      <a:pPr algn="ctr">
                        <a:lnSpc>
                          <a:spcPct val="115000"/>
                        </a:lnSpc>
                      </a:pPr>
                      <a:r>
                        <a:rPr lang="en-GB" sz="800" cap="small">
                          <a:effectLst/>
                        </a:rPr>
                        <a:t> </a:t>
                      </a:r>
                      <a:endParaRPr lang="en-GB" sz="1000" b="1" cap="small">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cap="small">
                          <a:effectLst/>
                        </a:rPr>
                        <a:t> </a:t>
                      </a:r>
                      <a:endParaRPr lang="en-GB" sz="1000" cap="small">
                        <a:effectLst/>
                      </a:endParaRPr>
                    </a:p>
                    <a:p>
                      <a:pPr algn="ctr">
                        <a:lnSpc>
                          <a:spcPct val="115000"/>
                        </a:lnSpc>
                      </a:pPr>
                      <a:r>
                        <a:rPr lang="en-GB" sz="800" cap="small">
                          <a:effectLst/>
                        </a:rPr>
                        <a:t> </a:t>
                      </a:r>
                      <a:endParaRPr lang="en-GB" sz="1000" b="1" cap="small">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gn="ctr">
                        <a:lnSpc>
                          <a:spcPct val="115000"/>
                        </a:lnSpc>
                      </a:pPr>
                      <a:r>
                        <a:rPr lang="en-GB" sz="800">
                          <a:effectLst/>
                        </a:rPr>
                        <a:t> </a:t>
                      </a:r>
                      <a:endParaRPr lang="en-GB" sz="1000">
                        <a:effectLst/>
                      </a:endParaRPr>
                    </a:p>
                    <a:p>
                      <a:pPr algn="ctr">
                        <a:lnSpc>
                          <a:spcPct val="115000"/>
                        </a:lnSpc>
                      </a:pPr>
                      <a:r>
                        <a:rPr lang="en-GB" sz="800">
                          <a:effectLst/>
                        </a:rPr>
                        <a:t> </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nSpc>
                          <a:spcPct val="115000"/>
                        </a:lnSpc>
                      </a:pPr>
                      <a:r>
                        <a:rPr lang="en-GB" sz="800" cap="small">
                          <a:effectLst/>
                        </a:rPr>
                        <a:t> </a:t>
                      </a:r>
                      <a:endParaRPr lang="en-GB" sz="1000" b="1" cap="small">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nSpc>
                          <a:spcPct val="115000"/>
                        </a:lnSpc>
                      </a:pPr>
                      <a:r>
                        <a:rPr lang="en-GB" sz="800">
                          <a:effectLst/>
                        </a:rPr>
                        <a:t> </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tc>
                  <a:txBody>
                    <a:bodyPr/>
                    <a:lstStyle/>
                    <a:p>
                      <a:pPr>
                        <a:lnSpc>
                          <a:spcPct val="115000"/>
                        </a:lnSpc>
                      </a:pPr>
                      <a:r>
                        <a:rPr lang="en-GB" sz="800" dirty="0">
                          <a:effectLst/>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062" marR="57062" marT="0" marB="0"/>
                </a:tc>
                <a:extLst>
                  <a:ext uri="{0D108BD9-81ED-4DB2-BD59-A6C34878D82A}">
                    <a16:rowId xmlns:a16="http://schemas.microsoft.com/office/drawing/2014/main" val="563460679"/>
                  </a:ext>
                </a:extLst>
              </a:tr>
            </a:tbl>
          </a:graphicData>
        </a:graphic>
      </p:graphicFrame>
    </p:spTree>
    <p:extLst>
      <p:ext uri="{BB962C8B-B14F-4D97-AF65-F5344CB8AC3E}">
        <p14:creationId xmlns:p14="http://schemas.microsoft.com/office/powerpoint/2010/main" val="1048019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976080-71E1-CD67-31DD-8091003FFC9B}"/>
              </a:ext>
            </a:extLst>
          </p:cNvPr>
          <p:cNvSpPr>
            <a:spLocks noGrp="1"/>
          </p:cNvSpPr>
          <p:nvPr>
            <p:ph idx="1"/>
          </p:nvPr>
        </p:nvSpPr>
        <p:spPr/>
        <p:txBody>
          <a:bodyPr>
            <a:normAutofit/>
          </a:bodyPr>
          <a:lstStyle/>
          <a:p>
            <a:r>
              <a:rPr lang="en-GB" sz="2800" dirty="0">
                <a:solidFill>
                  <a:srgbClr val="232323"/>
                </a:solidFill>
                <a:effectLst/>
                <a:latin typeface="Candara" panose="020E0502030303020204" pitchFamily="34" charset="0"/>
                <a:ea typeface="Times New Roman" panose="02020603050405020304" pitchFamily="18" charset="0"/>
                <a:cs typeface="Times New Roman" panose="02020603050405020304" pitchFamily="18" charset="0"/>
              </a:rPr>
              <a:t>Ensuring our communities and institutions are fit for children’s play, requires the cultivation of sufficient time, space and permission for play across multiple levels of politics, policy, practice and provision.</a:t>
            </a:r>
            <a:endParaRPr lang="en-GB" sz="2800" dirty="0">
              <a:latin typeface="Candara" panose="020E0502030303020204" pitchFamily="34" charset="0"/>
            </a:endParaRPr>
          </a:p>
        </p:txBody>
      </p:sp>
      <p:sp>
        <p:nvSpPr>
          <p:cNvPr id="3" name="Title 2">
            <a:extLst>
              <a:ext uri="{FF2B5EF4-FFF2-40B4-BE49-F238E27FC236}">
                <a16:creationId xmlns:a16="http://schemas.microsoft.com/office/drawing/2014/main" id="{3E5ED306-5F46-B69D-62FC-FAEAF770F478}"/>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3608520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433E64-5BE2-2ADB-2908-D2E13E237CA9}"/>
              </a:ext>
            </a:extLst>
          </p:cNvPr>
          <p:cNvSpPr>
            <a:spLocks noGrp="1"/>
          </p:cNvSpPr>
          <p:nvPr>
            <p:ph idx="1"/>
          </p:nvPr>
        </p:nvSpPr>
        <p:spPr/>
        <p:txBody>
          <a:bodyPr>
            <a:normAutofit fontScale="25000" lnSpcReduction="20000"/>
          </a:bodyPr>
          <a:lstStyle/>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Types of play</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0-4</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5-7</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8-10</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11-15</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16-25</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26+</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Exploration &amp; discovery</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Fantasy &amp; make-believe</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Physical play</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Construction</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Social play</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Creative/</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expressive play</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1" i="0" u="none" strike="noStrike" kern="1200" dirty="0">
                <a:solidFill>
                  <a:srgbClr val="FFFFFF"/>
                </a:solidFill>
                <a:effectLst/>
                <a:latin typeface="Constantia" panose="02030602050306030303" pitchFamily="18" charset="0"/>
              </a:rPr>
              <a:t>Problem-solving</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pPr marL="0" algn="l" rtl="0" eaLnBrk="1" fontAlgn="t" latinLnBrk="0" hangingPunct="1">
              <a:lnSpc>
                <a:spcPct val="115000"/>
              </a:lnSpc>
            </a:pPr>
            <a:r>
              <a:rPr lang="en-GB" sz="1800" b="0" i="0" u="none" strike="noStrike" kern="1200" dirty="0">
                <a:solidFill>
                  <a:srgbClr val="000000"/>
                </a:solidFill>
                <a:effectLst/>
                <a:latin typeface="Constantia" panose="02030602050306030303" pitchFamily="18" charset="0"/>
              </a:rPr>
              <a:t> </a:t>
            </a:r>
            <a:endParaRPr lang="en-GB" sz="1800" b="0" i="0" u="none" strike="noStrike" dirty="0">
              <a:effectLst/>
              <a:latin typeface="Arial" panose="020B0604020202020204" pitchFamily="34" charset="0"/>
            </a:endParaRPr>
          </a:p>
          <a:p>
            <a:endParaRPr lang="en-GB" dirty="0"/>
          </a:p>
        </p:txBody>
      </p:sp>
      <p:sp>
        <p:nvSpPr>
          <p:cNvPr id="3" name="Title 2">
            <a:extLst>
              <a:ext uri="{FF2B5EF4-FFF2-40B4-BE49-F238E27FC236}">
                <a16:creationId xmlns:a16="http://schemas.microsoft.com/office/drawing/2014/main" id="{607D97A2-F2D8-54E0-8B49-14A8A2DAF3EC}"/>
              </a:ext>
            </a:extLst>
          </p:cNvPr>
          <p:cNvSpPr>
            <a:spLocks noGrp="1"/>
          </p:cNvSpPr>
          <p:nvPr>
            <p:ph type="title"/>
          </p:nvPr>
        </p:nvSpPr>
        <p:spPr>
          <a:xfrm>
            <a:off x="457200" y="253746"/>
            <a:ext cx="8229600" cy="445796"/>
          </a:xfrm>
        </p:spPr>
        <p:txBody>
          <a:bodyPr>
            <a:normAutofit fontScale="90000"/>
          </a:bodyPr>
          <a:lstStyle/>
          <a:p>
            <a:r>
              <a:rPr lang="en-GB" dirty="0"/>
              <a:t>Play across the lifespan</a:t>
            </a:r>
          </a:p>
        </p:txBody>
      </p:sp>
      <p:graphicFrame>
        <p:nvGraphicFramePr>
          <p:cNvPr id="4" name="Content Placeholder 3">
            <a:extLst>
              <a:ext uri="{FF2B5EF4-FFF2-40B4-BE49-F238E27FC236}">
                <a16:creationId xmlns:a16="http://schemas.microsoft.com/office/drawing/2014/main" id="{89FBAD2B-EFF1-093E-23D9-B85FC5BF7983}"/>
              </a:ext>
            </a:extLst>
          </p:cNvPr>
          <p:cNvGraphicFramePr>
            <a:graphicFrameLocks/>
          </p:cNvGraphicFramePr>
          <p:nvPr>
            <p:extLst>
              <p:ext uri="{D42A27DB-BD31-4B8C-83A1-F6EECF244321}">
                <p14:modId xmlns:p14="http://schemas.microsoft.com/office/powerpoint/2010/main" val="1729597936"/>
              </p:ext>
            </p:extLst>
          </p:nvPr>
        </p:nvGraphicFramePr>
        <p:xfrm>
          <a:off x="1043607" y="872713"/>
          <a:ext cx="7236793" cy="4547258"/>
        </p:xfrm>
        <a:graphic>
          <a:graphicData uri="http://schemas.openxmlformats.org/drawingml/2006/table">
            <a:tbl>
              <a:tblPr firstRow="1" firstCol="1" bandRow="1">
                <a:tableStyleId>{5C22544A-7EE6-4342-B048-85BDC9FD1C3A}</a:tableStyleId>
              </a:tblPr>
              <a:tblGrid>
                <a:gridCol w="1895624">
                  <a:extLst>
                    <a:ext uri="{9D8B030D-6E8A-4147-A177-3AD203B41FA5}">
                      <a16:colId xmlns:a16="http://schemas.microsoft.com/office/drawing/2014/main" val="20000"/>
                    </a:ext>
                  </a:extLst>
                </a:gridCol>
                <a:gridCol w="880008">
                  <a:extLst>
                    <a:ext uri="{9D8B030D-6E8A-4147-A177-3AD203B41FA5}">
                      <a16:colId xmlns:a16="http://schemas.microsoft.com/office/drawing/2014/main" val="20001"/>
                    </a:ext>
                  </a:extLst>
                </a:gridCol>
                <a:gridCol w="842764">
                  <a:extLst>
                    <a:ext uri="{9D8B030D-6E8A-4147-A177-3AD203B41FA5}">
                      <a16:colId xmlns:a16="http://schemas.microsoft.com/office/drawing/2014/main" val="20002"/>
                    </a:ext>
                  </a:extLst>
                </a:gridCol>
                <a:gridCol w="846586">
                  <a:extLst>
                    <a:ext uri="{9D8B030D-6E8A-4147-A177-3AD203B41FA5}">
                      <a16:colId xmlns:a16="http://schemas.microsoft.com/office/drawing/2014/main" val="20003"/>
                    </a:ext>
                  </a:extLst>
                </a:gridCol>
                <a:gridCol w="809340">
                  <a:extLst>
                    <a:ext uri="{9D8B030D-6E8A-4147-A177-3AD203B41FA5}">
                      <a16:colId xmlns:a16="http://schemas.microsoft.com/office/drawing/2014/main" val="20004"/>
                    </a:ext>
                  </a:extLst>
                </a:gridCol>
                <a:gridCol w="947334">
                  <a:extLst>
                    <a:ext uri="{9D8B030D-6E8A-4147-A177-3AD203B41FA5}">
                      <a16:colId xmlns:a16="http://schemas.microsoft.com/office/drawing/2014/main" val="20005"/>
                    </a:ext>
                  </a:extLst>
                </a:gridCol>
                <a:gridCol w="1015137">
                  <a:extLst>
                    <a:ext uri="{9D8B030D-6E8A-4147-A177-3AD203B41FA5}">
                      <a16:colId xmlns:a16="http://schemas.microsoft.com/office/drawing/2014/main" val="20006"/>
                    </a:ext>
                  </a:extLst>
                </a:gridCol>
              </a:tblGrid>
              <a:tr h="441919">
                <a:tc>
                  <a:txBody>
                    <a:bodyPr/>
                    <a:lstStyle/>
                    <a:p>
                      <a:pPr>
                        <a:lnSpc>
                          <a:spcPct val="115000"/>
                        </a:lnSpc>
                        <a:spcAft>
                          <a:spcPts val="0"/>
                        </a:spcAft>
                      </a:pPr>
                      <a:r>
                        <a:rPr lang="en-GB" sz="1800" dirty="0">
                          <a:effectLst/>
                        </a:rPr>
                        <a:t>Types of play</a:t>
                      </a:r>
                    </a:p>
                    <a:p>
                      <a:pPr>
                        <a:lnSpc>
                          <a:spcPct val="115000"/>
                        </a:lnSpc>
                        <a:spcAft>
                          <a:spcPts val="0"/>
                        </a:spcAft>
                      </a:pPr>
                      <a:endParaRPr lang="en-GB" sz="700" dirty="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0-4</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5-7</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8-10</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11-15</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16-25</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26+</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0"/>
                  </a:ext>
                </a:extLst>
              </a:tr>
              <a:tr h="571153">
                <a:tc>
                  <a:txBody>
                    <a:bodyPr/>
                    <a:lstStyle/>
                    <a:p>
                      <a:pPr>
                        <a:lnSpc>
                          <a:spcPct val="115000"/>
                        </a:lnSpc>
                        <a:spcAft>
                          <a:spcPts val="0"/>
                        </a:spcAft>
                      </a:pPr>
                      <a:r>
                        <a:rPr lang="en-GB" sz="1800">
                          <a:effectLst/>
                        </a:rPr>
                        <a:t>Exploration &amp; discovery</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1"/>
                  </a:ext>
                </a:extLst>
              </a:tr>
              <a:tr h="571153">
                <a:tc>
                  <a:txBody>
                    <a:bodyPr/>
                    <a:lstStyle/>
                    <a:p>
                      <a:pPr>
                        <a:lnSpc>
                          <a:spcPct val="115000"/>
                        </a:lnSpc>
                        <a:spcAft>
                          <a:spcPts val="0"/>
                        </a:spcAft>
                      </a:pPr>
                      <a:r>
                        <a:rPr lang="en-GB" sz="1800">
                          <a:effectLst/>
                        </a:rPr>
                        <a:t>Fantasy &amp; make-believe</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2"/>
                  </a:ext>
                </a:extLst>
              </a:tr>
              <a:tr h="275121">
                <a:tc>
                  <a:txBody>
                    <a:bodyPr/>
                    <a:lstStyle/>
                    <a:p>
                      <a:pPr>
                        <a:lnSpc>
                          <a:spcPct val="115000"/>
                        </a:lnSpc>
                        <a:spcAft>
                          <a:spcPts val="0"/>
                        </a:spcAft>
                      </a:pPr>
                      <a:r>
                        <a:rPr lang="en-GB" sz="1800">
                          <a:effectLst/>
                        </a:rPr>
                        <a:t>Physical play</a:t>
                      </a:r>
                      <a:endParaRPr lang="en-GB" sz="700">
                        <a:effectLst/>
                      </a:endParaRPr>
                    </a:p>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3"/>
                  </a:ext>
                </a:extLst>
              </a:tr>
              <a:tr h="571153">
                <a:tc>
                  <a:txBody>
                    <a:bodyPr/>
                    <a:lstStyle/>
                    <a:p>
                      <a:pPr>
                        <a:lnSpc>
                          <a:spcPct val="115000"/>
                        </a:lnSpc>
                        <a:spcAft>
                          <a:spcPts val="0"/>
                        </a:spcAft>
                      </a:pPr>
                      <a:r>
                        <a:rPr lang="en-GB" sz="1800">
                          <a:effectLst/>
                        </a:rPr>
                        <a:t>Construction</a:t>
                      </a:r>
                      <a:endParaRPr lang="en-GB" sz="700">
                        <a:effectLst/>
                      </a:endParaRPr>
                    </a:p>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4"/>
                  </a:ext>
                </a:extLst>
              </a:tr>
              <a:tr h="571153">
                <a:tc>
                  <a:txBody>
                    <a:bodyPr/>
                    <a:lstStyle/>
                    <a:p>
                      <a:pPr>
                        <a:lnSpc>
                          <a:spcPct val="115000"/>
                        </a:lnSpc>
                        <a:spcAft>
                          <a:spcPts val="0"/>
                        </a:spcAft>
                      </a:pPr>
                      <a:r>
                        <a:rPr lang="en-GB" sz="1800">
                          <a:effectLst/>
                        </a:rPr>
                        <a:t>Social play</a:t>
                      </a:r>
                      <a:endParaRPr lang="en-GB" sz="700">
                        <a:effectLst/>
                      </a:endParaRPr>
                    </a:p>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5"/>
                  </a:ext>
                </a:extLst>
              </a:tr>
              <a:tr h="571153">
                <a:tc>
                  <a:txBody>
                    <a:bodyPr/>
                    <a:lstStyle/>
                    <a:p>
                      <a:pPr>
                        <a:lnSpc>
                          <a:spcPct val="115000"/>
                        </a:lnSpc>
                        <a:spcAft>
                          <a:spcPts val="0"/>
                        </a:spcAft>
                      </a:pPr>
                      <a:r>
                        <a:rPr lang="en-GB" sz="1800">
                          <a:effectLst/>
                        </a:rPr>
                        <a:t>Creative/</a:t>
                      </a:r>
                      <a:endParaRPr lang="en-GB" sz="700">
                        <a:effectLst/>
                      </a:endParaRPr>
                    </a:p>
                    <a:p>
                      <a:pPr>
                        <a:lnSpc>
                          <a:spcPct val="115000"/>
                        </a:lnSpc>
                        <a:spcAft>
                          <a:spcPts val="0"/>
                        </a:spcAft>
                      </a:pPr>
                      <a:r>
                        <a:rPr lang="en-GB" sz="1800">
                          <a:effectLst/>
                        </a:rPr>
                        <a:t>expressive play</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6"/>
                  </a:ext>
                </a:extLst>
              </a:tr>
              <a:tr h="401951">
                <a:tc>
                  <a:txBody>
                    <a:bodyPr/>
                    <a:lstStyle/>
                    <a:p>
                      <a:pPr>
                        <a:lnSpc>
                          <a:spcPct val="115000"/>
                        </a:lnSpc>
                        <a:spcAft>
                          <a:spcPts val="0"/>
                        </a:spcAft>
                      </a:pPr>
                      <a:r>
                        <a:rPr lang="en-GB" sz="1800" dirty="0">
                          <a:effectLst/>
                        </a:rPr>
                        <a:t>Problem-solving</a:t>
                      </a:r>
                    </a:p>
                    <a:p>
                      <a:pPr>
                        <a:lnSpc>
                          <a:spcPct val="115000"/>
                        </a:lnSpc>
                        <a:spcAft>
                          <a:spcPts val="0"/>
                        </a:spcAft>
                      </a:pPr>
                      <a:endParaRPr lang="en-GB" sz="700" dirty="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a:effectLst/>
                        </a:rPr>
                        <a:t> </a:t>
                      </a:r>
                      <a:endParaRPr lang="en-GB" sz="700">
                        <a:effectLst/>
                        <a:latin typeface="Calibri"/>
                        <a:ea typeface="Calibri"/>
                        <a:cs typeface="Times New Roman"/>
                      </a:endParaRPr>
                    </a:p>
                  </a:txBody>
                  <a:tcPr marL="45179" marR="45179" marT="0" marB="0"/>
                </a:tc>
                <a:tc>
                  <a:txBody>
                    <a:bodyPr/>
                    <a:lstStyle/>
                    <a:p>
                      <a:pPr>
                        <a:lnSpc>
                          <a:spcPct val="115000"/>
                        </a:lnSpc>
                        <a:spcAft>
                          <a:spcPts val="0"/>
                        </a:spcAft>
                      </a:pPr>
                      <a:r>
                        <a:rPr lang="en-GB" sz="1800" dirty="0">
                          <a:effectLst/>
                        </a:rPr>
                        <a:t> </a:t>
                      </a:r>
                      <a:endParaRPr lang="en-GB" sz="700" dirty="0">
                        <a:effectLst/>
                        <a:latin typeface="Calibri"/>
                        <a:ea typeface="Calibri"/>
                        <a:cs typeface="Times New Roman"/>
                      </a:endParaRPr>
                    </a:p>
                  </a:txBody>
                  <a:tcPr marL="45179" marR="45179"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172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i="1" dirty="0">
                <a:solidFill>
                  <a:srgbClr val="6600FF"/>
                </a:solidFill>
              </a:rPr>
              <a:t>Where?</a:t>
            </a:r>
          </a:p>
          <a:p>
            <a:r>
              <a:rPr lang="en-GB" i="1" dirty="0">
                <a:solidFill>
                  <a:srgbClr val="6600FF"/>
                </a:solidFill>
              </a:rPr>
              <a:t>Who with?</a:t>
            </a:r>
          </a:p>
          <a:p>
            <a:r>
              <a:rPr lang="en-GB" i="1" dirty="0">
                <a:solidFill>
                  <a:srgbClr val="6600FF"/>
                </a:solidFill>
              </a:rPr>
              <a:t>Doing what ?</a:t>
            </a:r>
          </a:p>
          <a:p>
            <a:r>
              <a:rPr lang="en-GB" i="1" dirty="0">
                <a:solidFill>
                  <a:srgbClr val="6600FF"/>
                </a:solidFill>
              </a:rPr>
              <a:t>With what?</a:t>
            </a:r>
          </a:p>
          <a:p>
            <a:r>
              <a:rPr lang="en-GB" i="1" dirty="0">
                <a:solidFill>
                  <a:srgbClr val="6600FF"/>
                </a:solidFill>
              </a:rPr>
              <a:t>How you felt?</a:t>
            </a:r>
          </a:p>
          <a:p>
            <a:endParaRPr lang="en-GB" dirty="0"/>
          </a:p>
        </p:txBody>
      </p:sp>
      <p:sp>
        <p:nvSpPr>
          <p:cNvPr id="3" name="Title 2"/>
          <p:cNvSpPr>
            <a:spLocks noGrp="1"/>
          </p:cNvSpPr>
          <p:nvPr>
            <p:ph type="title"/>
          </p:nvPr>
        </p:nvSpPr>
        <p:spPr/>
        <p:txBody>
          <a:bodyPr/>
          <a:lstStyle/>
          <a:p>
            <a:r>
              <a:rPr lang="en-GB" dirty="0"/>
              <a:t>Memories of playing…</a:t>
            </a:r>
          </a:p>
        </p:txBody>
      </p:sp>
    </p:spTree>
    <p:extLst>
      <p:ext uri="{BB962C8B-B14F-4D97-AF65-F5344CB8AC3E}">
        <p14:creationId xmlns:p14="http://schemas.microsoft.com/office/powerpoint/2010/main" val="1696357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60111-07DD-C0A3-ED35-12F9F92B5B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E466-7DA3-74EA-CAFF-5ED733EBA9D4}"/>
              </a:ext>
            </a:extLst>
          </p:cNvPr>
          <p:cNvSpPr>
            <a:spLocks noGrp="1"/>
          </p:cNvSpPr>
          <p:nvPr>
            <p:ph type="title"/>
          </p:nvPr>
        </p:nvSpPr>
        <p:spPr/>
        <p:txBody>
          <a:bodyPr/>
          <a:lstStyle/>
          <a:p>
            <a:r>
              <a:rPr lang="en-GB" dirty="0"/>
              <a:t>Memories……</a:t>
            </a:r>
          </a:p>
        </p:txBody>
      </p:sp>
      <p:sp>
        <p:nvSpPr>
          <p:cNvPr id="4" name="Content Placeholder 3">
            <a:extLst>
              <a:ext uri="{FF2B5EF4-FFF2-40B4-BE49-F238E27FC236}">
                <a16:creationId xmlns:a16="http://schemas.microsoft.com/office/drawing/2014/main" id="{C6C5D7B3-E700-3E56-9310-AED94B9FA90F}"/>
              </a:ext>
            </a:extLst>
          </p:cNvPr>
          <p:cNvSpPr>
            <a:spLocks noGrp="1"/>
          </p:cNvSpPr>
          <p:nvPr>
            <p:ph sz="quarter" idx="14"/>
          </p:nvPr>
        </p:nvSpPr>
        <p:spPr>
          <a:xfrm>
            <a:off x="1115616" y="1851670"/>
            <a:ext cx="7351728" cy="2952328"/>
          </a:xfrm>
        </p:spPr>
        <p:txBody>
          <a:bodyPr>
            <a:normAutofit/>
          </a:bodyPr>
          <a:lstStyle/>
          <a:p>
            <a:r>
              <a:rPr lang="en-GB" sz="3600" dirty="0"/>
              <a:t>Outside</a:t>
            </a:r>
          </a:p>
          <a:p>
            <a:r>
              <a:rPr lang="en-GB" sz="3600" dirty="0"/>
              <a:t>Making do, making stuff up</a:t>
            </a:r>
          </a:p>
          <a:p>
            <a:r>
              <a:rPr lang="en-GB" sz="3600" dirty="0"/>
              <a:t>No adults</a:t>
            </a:r>
          </a:p>
          <a:p>
            <a:r>
              <a:rPr lang="en-GB" sz="3600" dirty="0"/>
              <a:t>Often taking risks</a:t>
            </a:r>
          </a:p>
        </p:txBody>
      </p:sp>
      <p:sp>
        <p:nvSpPr>
          <p:cNvPr id="6" name="Content Placeholder 5">
            <a:extLst>
              <a:ext uri="{FF2B5EF4-FFF2-40B4-BE49-F238E27FC236}">
                <a16:creationId xmlns:a16="http://schemas.microsoft.com/office/drawing/2014/main" id="{D0006C55-D34F-6476-8D7D-981FE4AAD02D}"/>
              </a:ext>
            </a:extLst>
          </p:cNvPr>
          <p:cNvSpPr>
            <a:spLocks noGrp="1"/>
          </p:cNvSpPr>
          <p:nvPr>
            <p:ph sz="quarter" idx="13"/>
          </p:nvPr>
        </p:nvSpPr>
        <p:spPr>
          <a:xfrm flipH="1" flipV="1">
            <a:off x="611560" y="1923678"/>
            <a:ext cx="65095" cy="85716"/>
          </a:xfrm>
        </p:spPr>
        <p:txBody>
          <a:bodyPr>
            <a:normAutofit fontScale="25000" lnSpcReduction="20000"/>
          </a:bodyPr>
          <a:lstStyle/>
          <a:p>
            <a:endParaRPr lang="en-GB" dirty="0"/>
          </a:p>
        </p:txBody>
      </p:sp>
    </p:spTree>
    <p:extLst>
      <p:ext uri="{BB962C8B-B14F-4D97-AF65-F5344CB8AC3E}">
        <p14:creationId xmlns:p14="http://schemas.microsoft.com/office/powerpoint/2010/main" val="3858207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endParaRPr lang="en-GB" dirty="0">
              <a:solidFill>
                <a:srgbClr val="6600FF"/>
              </a:solidFill>
            </a:endParaRPr>
          </a:p>
          <a:p>
            <a:r>
              <a:rPr lang="en-GB" sz="4400" i="1" dirty="0">
                <a:solidFill>
                  <a:srgbClr val="6600FF"/>
                </a:solidFill>
              </a:rPr>
              <a:t>The play space I wanted would be where I could………..</a:t>
            </a:r>
          </a:p>
          <a:p>
            <a:pPr marL="2194560" lvl="7" indent="0">
              <a:buNone/>
            </a:pPr>
            <a:r>
              <a:rPr lang="en-GB" sz="3400" i="1" dirty="0">
                <a:solidFill>
                  <a:srgbClr val="6600FF"/>
                </a:solidFill>
              </a:rPr>
              <a:t>			</a:t>
            </a:r>
            <a:r>
              <a:rPr lang="en-GB" sz="3400" i="1">
                <a:solidFill>
                  <a:srgbClr val="6600FF"/>
                </a:solidFill>
              </a:rPr>
              <a:t>	</a:t>
            </a:r>
            <a:r>
              <a:rPr lang="en-GB" i="1">
                <a:solidFill>
                  <a:srgbClr val="6600FF"/>
                </a:solidFill>
              </a:rPr>
              <a:t>Hughes, 1996</a:t>
            </a:r>
            <a:endParaRPr lang="en-GB" sz="3400" i="1" dirty="0">
              <a:solidFill>
                <a:srgbClr val="6600FF"/>
              </a:solidFill>
            </a:endParaRPr>
          </a:p>
        </p:txBody>
      </p:sp>
      <p:sp>
        <p:nvSpPr>
          <p:cNvPr id="2" name="Title 1"/>
          <p:cNvSpPr>
            <a:spLocks noGrp="1"/>
          </p:cNvSpPr>
          <p:nvPr>
            <p:ph type="title"/>
          </p:nvPr>
        </p:nvSpPr>
        <p:spPr>
          <a:xfrm>
            <a:off x="457200" y="123478"/>
            <a:ext cx="8229600" cy="1476164"/>
          </a:xfrm>
        </p:spPr>
        <p:txBody>
          <a:bodyPr>
            <a:normAutofit/>
          </a:bodyPr>
          <a:lstStyle/>
          <a:p>
            <a:r>
              <a:rPr lang="en-GB" dirty="0"/>
              <a:t>				Remember</a:t>
            </a:r>
          </a:p>
        </p:txBody>
      </p:sp>
    </p:spTree>
    <p:extLst>
      <p:ext uri="{BB962C8B-B14F-4D97-AF65-F5344CB8AC3E}">
        <p14:creationId xmlns:p14="http://schemas.microsoft.com/office/powerpoint/2010/main" val="265568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t>
            </a:r>
            <a:br>
              <a:rPr lang="en-GB" dirty="0"/>
            </a:br>
            <a:r>
              <a:rPr lang="en-GB" dirty="0"/>
              <a:t>			 run………..</a:t>
            </a:r>
            <a:br>
              <a:rPr lang="en-GB" dirty="0"/>
            </a:br>
            <a:endParaRPr lang="en-GB" dirty="0"/>
          </a:p>
        </p:txBody>
      </p:sp>
      <p:sp>
        <p:nvSpPr>
          <p:cNvPr id="3" name="Content Placeholder 2">
            <a:extLst>
              <a:ext uri="{FF2B5EF4-FFF2-40B4-BE49-F238E27FC236}">
                <a16:creationId xmlns:a16="http://schemas.microsoft.com/office/drawing/2014/main" id="{58A5DBF9-2FC9-7397-085F-71E5C8A97DE5}"/>
              </a:ext>
            </a:extLst>
          </p:cNvPr>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1113082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climb…….</a:t>
            </a:r>
          </a:p>
        </p:txBody>
      </p:sp>
      <p:sp>
        <p:nvSpPr>
          <p:cNvPr id="3" name="Content Placeholder 2">
            <a:extLst>
              <a:ext uri="{FF2B5EF4-FFF2-40B4-BE49-F238E27FC236}">
                <a16:creationId xmlns:a16="http://schemas.microsoft.com/office/drawing/2014/main" id="{F2D091D7-2DC3-0052-F922-24626F18D2E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395946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slide……</a:t>
            </a:r>
          </a:p>
        </p:txBody>
      </p:sp>
      <p:sp>
        <p:nvSpPr>
          <p:cNvPr id="3" name="Content Placeholder 2">
            <a:extLst>
              <a:ext uri="{FF2B5EF4-FFF2-40B4-BE49-F238E27FC236}">
                <a16:creationId xmlns:a16="http://schemas.microsoft.com/office/drawing/2014/main" id="{31D39C4C-F77F-3DF0-5455-AFF4CF79463D}"/>
              </a:ext>
            </a:extLst>
          </p:cNvPr>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22894134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9cae9c-d7ca-4066-86f0-119137f05333">
      <Terms xmlns="http://schemas.microsoft.com/office/infopath/2007/PartnerControls"/>
    </lcf76f155ced4ddcb4097134ff3c332f>
    <TaxCatchAll xmlns="335c353f-eb0d-4b76-9072-e6d864852a5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D7777C648E5F429D5F53C8AEE28E8F" ma:contentTypeVersion="14" ma:contentTypeDescription="Create a new document." ma:contentTypeScope="" ma:versionID="7dac1d7d6c23f93ef68fdcb28248e4a2">
  <xsd:schema xmlns:xsd="http://www.w3.org/2001/XMLSchema" xmlns:xs="http://www.w3.org/2001/XMLSchema" xmlns:p="http://schemas.microsoft.com/office/2006/metadata/properties" xmlns:ns2="dd9cae9c-d7ca-4066-86f0-119137f05333" xmlns:ns3="335c353f-eb0d-4b76-9072-e6d864852a5d" targetNamespace="http://schemas.microsoft.com/office/2006/metadata/properties" ma:root="true" ma:fieldsID="468412261945b8f048b63dbfd777b3be" ns2:_="" ns3:_="">
    <xsd:import namespace="dd9cae9c-d7ca-4066-86f0-119137f05333"/>
    <xsd:import namespace="335c353f-eb0d-4b76-9072-e6d864852a5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9cae9c-d7ca-4066-86f0-119137f053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90eed39-d6ad-4e5c-884b-6dd43fdd6f2a"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35c353f-eb0d-4b76-9072-e6d864852a5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3d26f35-a65b-47df-ab22-cbb309d49558}" ma:internalName="TaxCatchAll" ma:showField="CatchAllData" ma:web="335c353f-eb0d-4b76-9072-e6d864852a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CB5B81-9D99-45C2-AA4A-BCC919E9E6B5}">
  <ds:schemaRefs>
    <ds:schemaRef ds:uri="http://schemas.microsoft.com/office/2006/metadata/properties"/>
    <ds:schemaRef ds:uri="http://schemas.microsoft.com/office/infopath/2007/PartnerControls"/>
    <ds:schemaRef ds:uri="dd9cae9c-d7ca-4066-86f0-119137f05333"/>
    <ds:schemaRef ds:uri="335c353f-eb0d-4b76-9072-e6d864852a5d"/>
  </ds:schemaRefs>
</ds:datastoreItem>
</file>

<file path=customXml/itemProps2.xml><?xml version="1.0" encoding="utf-8"?>
<ds:datastoreItem xmlns:ds="http://schemas.openxmlformats.org/officeDocument/2006/customXml" ds:itemID="{63323635-6799-49A2-8B0E-D4D1D5247B0B}">
  <ds:schemaRefs>
    <ds:schemaRef ds:uri="http://schemas.microsoft.com/sharepoint/v3/contenttype/forms"/>
  </ds:schemaRefs>
</ds:datastoreItem>
</file>

<file path=customXml/itemProps3.xml><?xml version="1.0" encoding="utf-8"?>
<ds:datastoreItem xmlns:ds="http://schemas.openxmlformats.org/officeDocument/2006/customXml" ds:itemID="{B35C827F-55E7-477B-BDA0-86A938CDF8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9cae9c-d7ca-4066-86f0-119137f05333"/>
    <ds:schemaRef ds:uri="335c353f-eb0d-4b76-9072-e6d864852a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Waveform</Template>
  <TotalTime>2828</TotalTime>
  <Words>956</Words>
  <Application>Microsoft Office PowerPoint</Application>
  <PresentationFormat>On-screen Show (16:9)</PresentationFormat>
  <Paragraphs>242</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Candara</vt:lpstr>
      <vt:lpstr>Constantia</vt:lpstr>
      <vt:lpstr>Symbol</vt:lpstr>
      <vt:lpstr>Waveform</vt:lpstr>
      <vt:lpstr>POWER OF PLAY images removed</vt:lpstr>
      <vt:lpstr>Definitions of play</vt:lpstr>
      <vt:lpstr>Play across the lifespan</vt:lpstr>
      <vt:lpstr>Memories of playing…</vt:lpstr>
      <vt:lpstr>Memories……</vt:lpstr>
      <vt:lpstr>    Remember</vt:lpstr>
      <vt:lpstr>      run……….. </vt:lpstr>
      <vt:lpstr>   climb…….</vt:lpstr>
      <vt:lpstr>                                slide……</vt:lpstr>
      <vt:lpstr>   build stuff……..</vt:lpstr>
      <vt:lpstr>            make stuff….</vt:lpstr>
      <vt:lpstr>      sail away                    leap</vt:lpstr>
      <vt:lpstr>but also….</vt:lpstr>
      <vt:lpstr>be noisy…..                 be daft…..</vt:lpstr>
      <vt:lpstr>chill out…..                 be alone…..</vt:lpstr>
      <vt:lpstr>be with mates..               be messy…..    </vt:lpstr>
      <vt:lpstr>laugh….    dare…..</vt:lpstr>
      <vt:lpstr>be mad…..                 pretend….</vt:lpstr>
      <vt:lpstr>feel part of things….</vt:lpstr>
      <vt:lpstr>feel free</vt:lpstr>
      <vt:lpstr>love life</vt:lpstr>
      <vt:lpstr>Benefits of playing</vt:lpstr>
      <vt:lpstr>Play deprivation</vt:lpstr>
      <vt:lpstr>Risk in play</vt:lpstr>
      <vt:lpstr>Risk-taking in play</vt:lpstr>
      <vt:lpstr>Risk:benefit assessment</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dc:creator>
  <cp:lastModifiedBy>Lisa Morris (Solihull MBC)</cp:lastModifiedBy>
  <cp:revision>72</cp:revision>
  <dcterms:created xsi:type="dcterms:W3CDTF">2017-10-19T08:58:28Z</dcterms:created>
  <dcterms:modified xsi:type="dcterms:W3CDTF">2025-04-10T14:42:20Z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0x01010070D7777C648E5F429D5F53C8AEE28E8F</vt:lpwstr>
  </property>
  <property fmtid="{D5CDD505-2E9C-101B-9397-08002B2CF9AE}" pid="3" name="MediaServiceImageTags">
    <vt:lpwstr/>
  </property>
</Properties>
</file>