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7" r:id="rId4"/>
    <p:sldId id="268" r:id="rId5"/>
    <p:sldId id="278" r:id="rId6"/>
    <p:sldId id="259" r:id="rId7"/>
    <p:sldId id="273" r:id="rId8"/>
    <p:sldId id="275" r:id="rId9"/>
    <p:sldId id="272" r:id="rId10"/>
    <p:sldId id="276" r:id="rId11"/>
    <p:sldId id="269" r:id="rId12"/>
    <p:sldId id="270" r:id="rId13"/>
    <p:sldId id="271" r:id="rId14"/>
    <p:sldId id="277" r:id="rId15"/>
    <p:sldId id="257" r:id="rId16"/>
    <p:sldId id="262" r:id="rId17"/>
    <p:sldId id="279" r:id="rId18"/>
    <p:sldId id="280" r:id="rId19"/>
    <p:sldId id="260" r:id="rId20"/>
    <p:sldId id="266"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2" d="100"/>
          <a:sy n="102" d="100"/>
        </p:scale>
        <p:origin x="14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CA807-CCB8-4325-8F1B-5833F9947AC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02F58A7-C7BC-4439-9F4F-CC3E1DBC615D}">
      <dgm:prSet/>
      <dgm:spPr/>
      <dgm:t>
        <a:bodyPr/>
        <a:lstStyle/>
        <a:p>
          <a:pPr>
            <a:lnSpc>
              <a:spcPct val="100000"/>
            </a:lnSpc>
          </a:pPr>
          <a:r>
            <a:rPr lang="en-GB" dirty="0"/>
            <a:t>Pupil voice is not a form you need to fill in for a referral or a box to tick. Children’s voices need to be heard throughout their every day experiences and they need to be heard by all adults who have contact with the child. </a:t>
          </a:r>
          <a:endParaRPr lang="en-US" dirty="0"/>
        </a:p>
      </dgm:t>
    </dgm:pt>
    <dgm:pt modelId="{D85D6F40-2598-4D33-AA4C-5CF0720BC92E}" type="parTrans" cxnId="{E453E549-71AE-441F-A871-48610A0033DF}">
      <dgm:prSet/>
      <dgm:spPr/>
      <dgm:t>
        <a:bodyPr/>
        <a:lstStyle/>
        <a:p>
          <a:endParaRPr lang="en-US"/>
        </a:p>
      </dgm:t>
    </dgm:pt>
    <dgm:pt modelId="{3BE34195-D83A-46C3-8ECC-000833B687BD}" type="sibTrans" cxnId="{E453E549-71AE-441F-A871-48610A0033DF}">
      <dgm:prSet/>
      <dgm:spPr/>
      <dgm:t>
        <a:bodyPr/>
        <a:lstStyle/>
        <a:p>
          <a:endParaRPr lang="en-US"/>
        </a:p>
      </dgm:t>
    </dgm:pt>
    <dgm:pt modelId="{4B420707-52E1-4829-8E4F-3B5A39129D6F}">
      <dgm:prSet/>
      <dgm:spPr/>
      <dgm:t>
        <a:bodyPr/>
        <a:lstStyle/>
        <a:p>
          <a:pPr>
            <a:lnSpc>
              <a:spcPct val="100000"/>
            </a:lnSpc>
          </a:pPr>
          <a:r>
            <a:rPr lang="en-GB" dirty="0"/>
            <a:t>Children’s voices can be choice making, such as choosing a snack. It can be sharing important things about them, such as sharing what they did at the weekend. It can be telling you who they prefer to play with or what they find hard and need help with. It can also be saying no to activities or events that they dislike.</a:t>
          </a:r>
          <a:endParaRPr lang="en-US" dirty="0"/>
        </a:p>
      </dgm:t>
    </dgm:pt>
    <dgm:pt modelId="{4E82BE4C-B6A4-45C7-9DF5-AEBD01DB088F}" type="parTrans" cxnId="{19772EBF-BD70-48EC-93DE-11168608105A}">
      <dgm:prSet/>
      <dgm:spPr/>
      <dgm:t>
        <a:bodyPr/>
        <a:lstStyle/>
        <a:p>
          <a:endParaRPr lang="en-US"/>
        </a:p>
      </dgm:t>
    </dgm:pt>
    <dgm:pt modelId="{8503DEAE-7C4C-4722-A724-C523323FCD6E}" type="sibTrans" cxnId="{19772EBF-BD70-48EC-93DE-11168608105A}">
      <dgm:prSet/>
      <dgm:spPr/>
      <dgm:t>
        <a:bodyPr/>
        <a:lstStyle/>
        <a:p>
          <a:endParaRPr lang="en-US"/>
        </a:p>
      </dgm:t>
    </dgm:pt>
    <dgm:pt modelId="{A4FBCCCA-A7DF-4873-8D0D-2A17A8EA7EFE}">
      <dgm:prSet/>
      <dgm:spPr/>
      <dgm:t>
        <a:bodyPr/>
        <a:lstStyle/>
        <a:p>
          <a:pPr>
            <a:lnSpc>
              <a:spcPct val="100000"/>
            </a:lnSpc>
          </a:pPr>
          <a:r>
            <a:rPr lang="en-GB" dirty="0"/>
            <a:t>Children with SEND have less opportunity and ability to make their voices heard. Its important we find ways to ensure that they at least have the same opportunity as their peers. </a:t>
          </a:r>
          <a:endParaRPr lang="en-US" dirty="0"/>
        </a:p>
      </dgm:t>
    </dgm:pt>
    <dgm:pt modelId="{4BED65BD-E8F4-49A5-B186-F6ACFC41DEFB}" type="parTrans" cxnId="{C4793655-9E45-427A-B364-32067FD45DFB}">
      <dgm:prSet/>
      <dgm:spPr/>
      <dgm:t>
        <a:bodyPr/>
        <a:lstStyle/>
        <a:p>
          <a:endParaRPr lang="en-US"/>
        </a:p>
      </dgm:t>
    </dgm:pt>
    <dgm:pt modelId="{77859D63-BD99-43DA-9C47-C45C09EE897C}" type="sibTrans" cxnId="{C4793655-9E45-427A-B364-32067FD45DFB}">
      <dgm:prSet/>
      <dgm:spPr/>
      <dgm:t>
        <a:bodyPr/>
        <a:lstStyle/>
        <a:p>
          <a:endParaRPr lang="en-US"/>
        </a:p>
      </dgm:t>
    </dgm:pt>
    <dgm:pt modelId="{59E8C30F-F408-49CE-A683-5856C99B9EF3}" type="pres">
      <dgm:prSet presAssocID="{44BCA807-CCB8-4325-8F1B-5833F9947ACC}" presName="root" presStyleCnt="0">
        <dgm:presLayoutVars>
          <dgm:dir/>
          <dgm:resizeHandles val="exact"/>
        </dgm:presLayoutVars>
      </dgm:prSet>
      <dgm:spPr/>
    </dgm:pt>
    <dgm:pt modelId="{EB3D75C9-9FF4-4920-A5B8-4FE7AF481A47}" type="pres">
      <dgm:prSet presAssocID="{C02F58A7-C7BC-4439-9F4F-CC3E1DBC615D}" presName="compNode" presStyleCnt="0"/>
      <dgm:spPr/>
    </dgm:pt>
    <dgm:pt modelId="{2B111220-BBEA-480B-B159-33EE956A027F}" type="pres">
      <dgm:prSet presAssocID="{C02F58A7-C7BC-4439-9F4F-CC3E1DBC615D}" presName="bgRect" presStyleLbl="bgShp" presStyleIdx="0" presStyleCnt="3"/>
      <dgm:spPr/>
    </dgm:pt>
    <dgm:pt modelId="{E69D1DF5-2A9E-4683-9280-A3A8F2EFF20D}" type="pres">
      <dgm:prSet presAssocID="{C02F58A7-C7BC-4439-9F4F-CC3E1DBC61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4DB10B7A-114C-434B-A633-E96AC8DBB127}" type="pres">
      <dgm:prSet presAssocID="{C02F58A7-C7BC-4439-9F4F-CC3E1DBC615D}" presName="spaceRect" presStyleCnt="0"/>
      <dgm:spPr/>
    </dgm:pt>
    <dgm:pt modelId="{A429ADA9-37CD-428D-9568-54885B823730}" type="pres">
      <dgm:prSet presAssocID="{C02F58A7-C7BC-4439-9F4F-CC3E1DBC615D}" presName="parTx" presStyleLbl="revTx" presStyleIdx="0" presStyleCnt="3">
        <dgm:presLayoutVars>
          <dgm:chMax val="0"/>
          <dgm:chPref val="0"/>
        </dgm:presLayoutVars>
      </dgm:prSet>
      <dgm:spPr/>
    </dgm:pt>
    <dgm:pt modelId="{D022CC7C-BF9C-4F10-9EAC-65C37BF30480}" type="pres">
      <dgm:prSet presAssocID="{3BE34195-D83A-46C3-8ECC-000833B687BD}" presName="sibTrans" presStyleCnt="0"/>
      <dgm:spPr/>
    </dgm:pt>
    <dgm:pt modelId="{23EFDB2B-8D87-4154-A794-C03C0363955B}" type="pres">
      <dgm:prSet presAssocID="{4B420707-52E1-4829-8E4F-3B5A39129D6F}" presName="compNode" presStyleCnt="0"/>
      <dgm:spPr/>
    </dgm:pt>
    <dgm:pt modelId="{B5F3EF7B-EC6D-4E1D-B331-146FBF67B7C4}" type="pres">
      <dgm:prSet presAssocID="{4B420707-52E1-4829-8E4F-3B5A39129D6F}" presName="bgRect" presStyleLbl="bgShp" presStyleIdx="1" presStyleCnt="3"/>
      <dgm:spPr/>
    </dgm:pt>
    <dgm:pt modelId="{0B66ABC9-D8E4-4688-AFD8-BD404757F1BD}" type="pres">
      <dgm:prSet presAssocID="{4B420707-52E1-4829-8E4F-3B5A39129D6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26138D6C-7C89-4B4C-93FD-DEB8CE2E8AC6}" type="pres">
      <dgm:prSet presAssocID="{4B420707-52E1-4829-8E4F-3B5A39129D6F}" presName="spaceRect" presStyleCnt="0"/>
      <dgm:spPr/>
    </dgm:pt>
    <dgm:pt modelId="{7CB14FE0-A5E2-47E7-9FA3-AD2EB7B5B909}" type="pres">
      <dgm:prSet presAssocID="{4B420707-52E1-4829-8E4F-3B5A39129D6F}" presName="parTx" presStyleLbl="revTx" presStyleIdx="1" presStyleCnt="3">
        <dgm:presLayoutVars>
          <dgm:chMax val="0"/>
          <dgm:chPref val="0"/>
        </dgm:presLayoutVars>
      </dgm:prSet>
      <dgm:spPr/>
    </dgm:pt>
    <dgm:pt modelId="{9CFC18BD-6BD2-4BE8-A6DE-078E1CFF0A2D}" type="pres">
      <dgm:prSet presAssocID="{8503DEAE-7C4C-4722-A724-C523323FCD6E}" presName="sibTrans" presStyleCnt="0"/>
      <dgm:spPr/>
    </dgm:pt>
    <dgm:pt modelId="{55D4B252-E963-4268-AB4C-5F5B55AB3A1D}" type="pres">
      <dgm:prSet presAssocID="{A4FBCCCA-A7DF-4873-8D0D-2A17A8EA7EFE}" presName="compNode" presStyleCnt="0"/>
      <dgm:spPr/>
    </dgm:pt>
    <dgm:pt modelId="{5755FC31-0A1D-4381-81E3-D7EC2ACA0BFA}" type="pres">
      <dgm:prSet presAssocID="{A4FBCCCA-A7DF-4873-8D0D-2A17A8EA7EFE}" presName="bgRect" presStyleLbl="bgShp" presStyleIdx="2" presStyleCnt="3"/>
      <dgm:spPr/>
    </dgm:pt>
    <dgm:pt modelId="{1B5E89E8-18A8-4E4B-963B-F2F3B8621F56}" type="pres">
      <dgm:prSet presAssocID="{A4FBCCCA-A7DF-4873-8D0D-2A17A8EA7EF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af"/>
        </a:ext>
      </dgm:extLst>
    </dgm:pt>
    <dgm:pt modelId="{24989AD7-417F-46FA-A239-05B7021C28B5}" type="pres">
      <dgm:prSet presAssocID="{A4FBCCCA-A7DF-4873-8D0D-2A17A8EA7EFE}" presName="spaceRect" presStyleCnt="0"/>
      <dgm:spPr/>
    </dgm:pt>
    <dgm:pt modelId="{BFA0700E-2B56-4873-A651-C0274225595D}" type="pres">
      <dgm:prSet presAssocID="{A4FBCCCA-A7DF-4873-8D0D-2A17A8EA7EFE}" presName="parTx" presStyleLbl="revTx" presStyleIdx="2" presStyleCnt="3">
        <dgm:presLayoutVars>
          <dgm:chMax val="0"/>
          <dgm:chPref val="0"/>
        </dgm:presLayoutVars>
      </dgm:prSet>
      <dgm:spPr/>
    </dgm:pt>
  </dgm:ptLst>
  <dgm:cxnLst>
    <dgm:cxn modelId="{1DDF5734-2D6D-458A-8CD4-1701BC7F26D5}" type="presOf" srcId="{4B420707-52E1-4829-8E4F-3B5A39129D6F}" destId="{7CB14FE0-A5E2-47E7-9FA3-AD2EB7B5B909}" srcOrd="0" destOrd="0" presId="urn:microsoft.com/office/officeart/2018/2/layout/IconVerticalSolidList"/>
    <dgm:cxn modelId="{E453E549-71AE-441F-A871-48610A0033DF}" srcId="{44BCA807-CCB8-4325-8F1B-5833F9947ACC}" destId="{C02F58A7-C7BC-4439-9F4F-CC3E1DBC615D}" srcOrd="0" destOrd="0" parTransId="{D85D6F40-2598-4D33-AA4C-5CF0720BC92E}" sibTransId="{3BE34195-D83A-46C3-8ECC-000833B687BD}"/>
    <dgm:cxn modelId="{30EA9E6F-9FE0-4910-9A68-7A518EF3C891}" type="presOf" srcId="{C02F58A7-C7BC-4439-9F4F-CC3E1DBC615D}" destId="{A429ADA9-37CD-428D-9568-54885B823730}" srcOrd="0" destOrd="0" presId="urn:microsoft.com/office/officeart/2018/2/layout/IconVerticalSolidList"/>
    <dgm:cxn modelId="{C4793655-9E45-427A-B364-32067FD45DFB}" srcId="{44BCA807-CCB8-4325-8F1B-5833F9947ACC}" destId="{A4FBCCCA-A7DF-4873-8D0D-2A17A8EA7EFE}" srcOrd="2" destOrd="0" parTransId="{4BED65BD-E8F4-49A5-B186-F6ACFC41DEFB}" sibTransId="{77859D63-BD99-43DA-9C47-C45C09EE897C}"/>
    <dgm:cxn modelId="{4FA55459-2124-4873-AA49-433E8D689A10}" type="presOf" srcId="{44BCA807-CCB8-4325-8F1B-5833F9947ACC}" destId="{59E8C30F-F408-49CE-A683-5856C99B9EF3}" srcOrd="0" destOrd="0" presId="urn:microsoft.com/office/officeart/2018/2/layout/IconVerticalSolidList"/>
    <dgm:cxn modelId="{9A9A4499-5DB8-4CC8-B982-ADE388E01AD7}" type="presOf" srcId="{A4FBCCCA-A7DF-4873-8D0D-2A17A8EA7EFE}" destId="{BFA0700E-2B56-4873-A651-C0274225595D}" srcOrd="0" destOrd="0" presId="urn:microsoft.com/office/officeart/2018/2/layout/IconVerticalSolidList"/>
    <dgm:cxn modelId="{19772EBF-BD70-48EC-93DE-11168608105A}" srcId="{44BCA807-CCB8-4325-8F1B-5833F9947ACC}" destId="{4B420707-52E1-4829-8E4F-3B5A39129D6F}" srcOrd="1" destOrd="0" parTransId="{4E82BE4C-B6A4-45C7-9DF5-AEBD01DB088F}" sibTransId="{8503DEAE-7C4C-4722-A724-C523323FCD6E}"/>
    <dgm:cxn modelId="{CEEC0C00-4DF1-40D1-9941-446F7A3321F1}" type="presParOf" srcId="{59E8C30F-F408-49CE-A683-5856C99B9EF3}" destId="{EB3D75C9-9FF4-4920-A5B8-4FE7AF481A47}" srcOrd="0" destOrd="0" presId="urn:microsoft.com/office/officeart/2018/2/layout/IconVerticalSolidList"/>
    <dgm:cxn modelId="{C455B634-17F0-4533-946C-CC27C847F82A}" type="presParOf" srcId="{EB3D75C9-9FF4-4920-A5B8-4FE7AF481A47}" destId="{2B111220-BBEA-480B-B159-33EE956A027F}" srcOrd="0" destOrd="0" presId="urn:microsoft.com/office/officeart/2018/2/layout/IconVerticalSolidList"/>
    <dgm:cxn modelId="{32AB0101-B2F3-4EA2-B838-9EFD8C9FC793}" type="presParOf" srcId="{EB3D75C9-9FF4-4920-A5B8-4FE7AF481A47}" destId="{E69D1DF5-2A9E-4683-9280-A3A8F2EFF20D}" srcOrd="1" destOrd="0" presId="urn:microsoft.com/office/officeart/2018/2/layout/IconVerticalSolidList"/>
    <dgm:cxn modelId="{11839409-98B2-42DE-A621-C6E140AD61F0}" type="presParOf" srcId="{EB3D75C9-9FF4-4920-A5B8-4FE7AF481A47}" destId="{4DB10B7A-114C-434B-A633-E96AC8DBB127}" srcOrd="2" destOrd="0" presId="urn:microsoft.com/office/officeart/2018/2/layout/IconVerticalSolidList"/>
    <dgm:cxn modelId="{93C1DA04-CA13-47F9-B3B7-BF8C25C59E35}" type="presParOf" srcId="{EB3D75C9-9FF4-4920-A5B8-4FE7AF481A47}" destId="{A429ADA9-37CD-428D-9568-54885B823730}" srcOrd="3" destOrd="0" presId="urn:microsoft.com/office/officeart/2018/2/layout/IconVerticalSolidList"/>
    <dgm:cxn modelId="{25636BD6-822E-4479-9850-29A7D4E3C786}" type="presParOf" srcId="{59E8C30F-F408-49CE-A683-5856C99B9EF3}" destId="{D022CC7C-BF9C-4F10-9EAC-65C37BF30480}" srcOrd="1" destOrd="0" presId="urn:microsoft.com/office/officeart/2018/2/layout/IconVerticalSolidList"/>
    <dgm:cxn modelId="{993961CF-9DCE-4664-B40E-13BC70C1B1CD}" type="presParOf" srcId="{59E8C30F-F408-49CE-A683-5856C99B9EF3}" destId="{23EFDB2B-8D87-4154-A794-C03C0363955B}" srcOrd="2" destOrd="0" presId="urn:microsoft.com/office/officeart/2018/2/layout/IconVerticalSolidList"/>
    <dgm:cxn modelId="{1788B7F4-258F-4C39-A57B-2DA8495C179D}" type="presParOf" srcId="{23EFDB2B-8D87-4154-A794-C03C0363955B}" destId="{B5F3EF7B-EC6D-4E1D-B331-146FBF67B7C4}" srcOrd="0" destOrd="0" presId="urn:microsoft.com/office/officeart/2018/2/layout/IconVerticalSolidList"/>
    <dgm:cxn modelId="{3BC2285D-52F6-4C51-9CF4-73BB7AA2326A}" type="presParOf" srcId="{23EFDB2B-8D87-4154-A794-C03C0363955B}" destId="{0B66ABC9-D8E4-4688-AFD8-BD404757F1BD}" srcOrd="1" destOrd="0" presId="urn:microsoft.com/office/officeart/2018/2/layout/IconVerticalSolidList"/>
    <dgm:cxn modelId="{A0A6B1CA-A827-43D9-90FD-DDB47CA680F8}" type="presParOf" srcId="{23EFDB2B-8D87-4154-A794-C03C0363955B}" destId="{26138D6C-7C89-4B4C-93FD-DEB8CE2E8AC6}" srcOrd="2" destOrd="0" presId="urn:microsoft.com/office/officeart/2018/2/layout/IconVerticalSolidList"/>
    <dgm:cxn modelId="{684171BF-B8B7-4751-8CD6-57B15887B568}" type="presParOf" srcId="{23EFDB2B-8D87-4154-A794-C03C0363955B}" destId="{7CB14FE0-A5E2-47E7-9FA3-AD2EB7B5B909}" srcOrd="3" destOrd="0" presId="urn:microsoft.com/office/officeart/2018/2/layout/IconVerticalSolidList"/>
    <dgm:cxn modelId="{4355ED80-0796-47F2-9E4A-F612E17F46EE}" type="presParOf" srcId="{59E8C30F-F408-49CE-A683-5856C99B9EF3}" destId="{9CFC18BD-6BD2-4BE8-A6DE-078E1CFF0A2D}" srcOrd="3" destOrd="0" presId="urn:microsoft.com/office/officeart/2018/2/layout/IconVerticalSolidList"/>
    <dgm:cxn modelId="{E7D648AE-D46D-468B-87A7-8FA73C0D2AFA}" type="presParOf" srcId="{59E8C30F-F408-49CE-A683-5856C99B9EF3}" destId="{55D4B252-E963-4268-AB4C-5F5B55AB3A1D}" srcOrd="4" destOrd="0" presId="urn:microsoft.com/office/officeart/2018/2/layout/IconVerticalSolidList"/>
    <dgm:cxn modelId="{C767BE6F-44BC-4BF9-ADE1-D65A38ACA0EC}" type="presParOf" srcId="{55D4B252-E963-4268-AB4C-5F5B55AB3A1D}" destId="{5755FC31-0A1D-4381-81E3-D7EC2ACA0BFA}" srcOrd="0" destOrd="0" presId="urn:microsoft.com/office/officeart/2018/2/layout/IconVerticalSolidList"/>
    <dgm:cxn modelId="{21E82ED9-A161-4EEE-8CE1-E5EC0C354B34}" type="presParOf" srcId="{55D4B252-E963-4268-AB4C-5F5B55AB3A1D}" destId="{1B5E89E8-18A8-4E4B-963B-F2F3B8621F56}" srcOrd="1" destOrd="0" presId="urn:microsoft.com/office/officeart/2018/2/layout/IconVerticalSolidList"/>
    <dgm:cxn modelId="{8C8EE225-18CA-4C92-9F87-0D7B68BF61A8}" type="presParOf" srcId="{55D4B252-E963-4268-AB4C-5F5B55AB3A1D}" destId="{24989AD7-417F-46FA-A239-05B7021C28B5}" srcOrd="2" destOrd="0" presId="urn:microsoft.com/office/officeart/2018/2/layout/IconVerticalSolidList"/>
    <dgm:cxn modelId="{DF3E18CD-1029-4BE5-9350-2812AB868D96}" type="presParOf" srcId="{55D4B252-E963-4268-AB4C-5F5B55AB3A1D}" destId="{BFA0700E-2B56-4873-A651-C027422559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3EC829-DD99-4AEC-937C-0C8FC4BA91C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BD47067-CBEB-4C7E-AA59-53C67A231FF2}">
      <dgm:prSet/>
      <dgm:spPr/>
      <dgm:t>
        <a:bodyPr/>
        <a:lstStyle/>
        <a:p>
          <a:r>
            <a:rPr lang="en-GB"/>
            <a:t>Makaton signing /BSL sign </a:t>
          </a:r>
          <a:endParaRPr lang="en-US"/>
        </a:p>
      </dgm:t>
    </dgm:pt>
    <dgm:pt modelId="{28682076-18D6-49BE-9899-E8D45A406E8B}" type="parTrans" cxnId="{4235BA3B-28AD-4364-BCA7-2E943472F500}">
      <dgm:prSet/>
      <dgm:spPr/>
      <dgm:t>
        <a:bodyPr/>
        <a:lstStyle/>
        <a:p>
          <a:endParaRPr lang="en-US"/>
        </a:p>
      </dgm:t>
    </dgm:pt>
    <dgm:pt modelId="{A095040B-BA89-43DF-9702-D489CC92CCF4}" type="sibTrans" cxnId="{4235BA3B-28AD-4364-BCA7-2E943472F500}">
      <dgm:prSet/>
      <dgm:spPr/>
      <dgm:t>
        <a:bodyPr/>
        <a:lstStyle/>
        <a:p>
          <a:endParaRPr lang="en-US"/>
        </a:p>
      </dgm:t>
    </dgm:pt>
    <dgm:pt modelId="{9F634E38-0BC6-4127-A5DE-99660C69B59B}">
      <dgm:prSet/>
      <dgm:spPr/>
      <dgm:t>
        <a:bodyPr/>
        <a:lstStyle/>
        <a:p>
          <a:r>
            <a:rPr lang="en-GB"/>
            <a:t>Eye pointing </a:t>
          </a:r>
          <a:endParaRPr lang="en-US"/>
        </a:p>
      </dgm:t>
    </dgm:pt>
    <dgm:pt modelId="{1D2693D1-EB0C-4CB0-9FAD-A2787AD75DD4}" type="parTrans" cxnId="{44D11962-CAB1-4522-94A3-6A819776A268}">
      <dgm:prSet/>
      <dgm:spPr/>
      <dgm:t>
        <a:bodyPr/>
        <a:lstStyle/>
        <a:p>
          <a:endParaRPr lang="en-US"/>
        </a:p>
      </dgm:t>
    </dgm:pt>
    <dgm:pt modelId="{FDED5CA1-E5CA-4158-8638-8068D752DF4F}" type="sibTrans" cxnId="{44D11962-CAB1-4522-94A3-6A819776A268}">
      <dgm:prSet/>
      <dgm:spPr/>
      <dgm:t>
        <a:bodyPr/>
        <a:lstStyle/>
        <a:p>
          <a:endParaRPr lang="en-US"/>
        </a:p>
      </dgm:t>
    </dgm:pt>
    <dgm:pt modelId="{8D48ED8F-2A7F-4903-BE6C-6E5EDF350C9A}">
      <dgm:prSet/>
      <dgm:spPr/>
      <dgm:t>
        <a:bodyPr/>
        <a:lstStyle/>
        <a:p>
          <a:r>
            <a:rPr lang="en-GB" dirty="0"/>
            <a:t>Gesture, facial expression, body language</a:t>
          </a:r>
          <a:endParaRPr lang="en-US" dirty="0"/>
        </a:p>
      </dgm:t>
    </dgm:pt>
    <dgm:pt modelId="{5521D867-D279-4A2D-90E6-3900AB75B89C}" type="parTrans" cxnId="{A02D59C5-C83F-412A-86D1-C77F3DF40D75}">
      <dgm:prSet/>
      <dgm:spPr/>
      <dgm:t>
        <a:bodyPr/>
        <a:lstStyle/>
        <a:p>
          <a:endParaRPr lang="en-US"/>
        </a:p>
      </dgm:t>
    </dgm:pt>
    <dgm:pt modelId="{DC676D34-4967-4625-BEC4-97FB2A5C7A51}" type="sibTrans" cxnId="{A02D59C5-C83F-412A-86D1-C77F3DF40D75}">
      <dgm:prSet/>
      <dgm:spPr/>
      <dgm:t>
        <a:bodyPr/>
        <a:lstStyle/>
        <a:p>
          <a:endParaRPr lang="en-US"/>
        </a:p>
      </dgm:t>
    </dgm:pt>
    <dgm:pt modelId="{33F5134B-531B-41EE-9C4C-2D979FCC609B}">
      <dgm:prSet/>
      <dgm:spPr/>
      <dgm:t>
        <a:bodyPr/>
        <a:lstStyle/>
        <a:p>
          <a:r>
            <a:rPr lang="en-GB" dirty="0"/>
            <a:t>Choice boards </a:t>
          </a:r>
          <a:endParaRPr lang="en-US" dirty="0"/>
        </a:p>
      </dgm:t>
    </dgm:pt>
    <dgm:pt modelId="{556465E7-1F43-4CA6-A6A2-F09F86A61CBC}" type="parTrans" cxnId="{A3DE247C-9512-4E57-93B6-18AE111D9206}">
      <dgm:prSet/>
      <dgm:spPr/>
      <dgm:t>
        <a:bodyPr/>
        <a:lstStyle/>
        <a:p>
          <a:endParaRPr lang="en-US"/>
        </a:p>
      </dgm:t>
    </dgm:pt>
    <dgm:pt modelId="{7DD4A873-C3FE-4260-864F-67FA180ED9E7}" type="sibTrans" cxnId="{A3DE247C-9512-4E57-93B6-18AE111D9206}">
      <dgm:prSet/>
      <dgm:spPr/>
      <dgm:t>
        <a:bodyPr/>
        <a:lstStyle/>
        <a:p>
          <a:endParaRPr lang="en-US"/>
        </a:p>
      </dgm:t>
    </dgm:pt>
    <dgm:pt modelId="{75A7D3B1-FE31-4A32-B5E5-C91CFA39D263}">
      <dgm:prSet/>
      <dgm:spPr/>
      <dgm:t>
        <a:bodyPr/>
        <a:lstStyle/>
        <a:p>
          <a:r>
            <a:rPr lang="en-GB"/>
            <a:t>Objects of reference </a:t>
          </a:r>
          <a:endParaRPr lang="en-US"/>
        </a:p>
      </dgm:t>
    </dgm:pt>
    <dgm:pt modelId="{346E018D-7C08-477D-9FC3-BE846ADDC80A}" type="parTrans" cxnId="{3B4ED772-DB12-4884-B811-E6CA412B99EC}">
      <dgm:prSet/>
      <dgm:spPr/>
      <dgm:t>
        <a:bodyPr/>
        <a:lstStyle/>
        <a:p>
          <a:endParaRPr lang="en-US"/>
        </a:p>
      </dgm:t>
    </dgm:pt>
    <dgm:pt modelId="{514EC5B3-1F7B-4995-B681-89A37BA150BB}" type="sibTrans" cxnId="{3B4ED772-DB12-4884-B811-E6CA412B99EC}">
      <dgm:prSet/>
      <dgm:spPr/>
      <dgm:t>
        <a:bodyPr/>
        <a:lstStyle/>
        <a:p>
          <a:endParaRPr lang="en-US"/>
        </a:p>
      </dgm:t>
    </dgm:pt>
    <dgm:pt modelId="{13A89347-A54F-4B8E-84BF-47FEBA4E0D55}">
      <dgm:prSet/>
      <dgm:spPr/>
      <dgm:t>
        <a:bodyPr/>
        <a:lstStyle/>
        <a:p>
          <a:r>
            <a:rPr lang="en-GB"/>
            <a:t>Communication boards photos/ symbols </a:t>
          </a:r>
          <a:endParaRPr lang="en-US"/>
        </a:p>
      </dgm:t>
    </dgm:pt>
    <dgm:pt modelId="{16FA3A3E-DCD9-4169-BADD-56700C4E6888}" type="parTrans" cxnId="{258B9BFE-226A-4308-BCFB-56ED266947E1}">
      <dgm:prSet/>
      <dgm:spPr/>
      <dgm:t>
        <a:bodyPr/>
        <a:lstStyle/>
        <a:p>
          <a:endParaRPr lang="en-US"/>
        </a:p>
      </dgm:t>
    </dgm:pt>
    <dgm:pt modelId="{6A12A337-B350-4564-B6B2-3D4793537213}" type="sibTrans" cxnId="{258B9BFE-226A-4308-BCFB-56ED266947E1}">
      <dgm:prSet/>
      <dgm:spPr/>
      <dgm:t>
        <a:bodyPr/>
        <a:lstStyle/>
        <a:p>
          <a:endParaRPr lang="en-US"/>
        </a:p>
      </dgm:t>
    </dgm:pt>
    <dgm:pt modelId="{0D9B1FAA-2C03-4DAE-B92C-76D29015EA20}">
      <dgm:prSet/>
      <dgm:spPr/>
      <dgm:t>
        <a:bodyPr/>
        <a:lstStyle/>
        <a:p>
          <a:r>
            <a:rPr lang="en-GB"/>
            <a:t>PECS</a:t>
          </a:r>
          <a:endParaRPr lang="en-US"/>
        </a:p>
      </dgm:t>
    </dgm:pt>
    <dgm:pt modelId="{1D2F3E9B-4BDC-4EAC-9529-D8D44747C71A}" type="parTrans" cxnId="{54AC22AE-9E14-457A-9F25-676A1DC39542}">
      <dgm:prSet/>
      <dgm:spPr/>
      <dgm:t>
        <a:bodyPr/>
        <a:lstStyle/>
        <a:p>
          <a:endParaRPr lang="en-US"/>
        </a:p>
      </dgm:t>
    </dgm:pt>
    <dgm:pt modelId="{E91F0F0B-7803-4FF7-BBC6-47EF42328A23}" type="sibTrans" cxnId="{54AC22AE-9E14-457A-9F25-676A1DC39542}">
      <dgm:prSet/>
      <dgm:spPr/>
      <dgm:t>
        <a:bodyPr/>
        <a:lstStyle/>
        <a:p>
          <a:endParaRPr lang="en-US"/>
        </a:p>
      </dgm:t>
    </dgm:pt>
    <dgm:pt modelId="{59DC528C-0996-473C-8D89-6AC9454FB9BA}">
      <dgm:prSet/>
      <dgm:spPr/>
      <dgm:t>
        <a:bodyPr/>
        <a:lstStyle/>
        <a:p>
          <a:r>
            <a:rPr lang="en-GB"/>
            <a:t>Communication button </a:t>
          </a:r>
          <a:endParaRPr lang="en-US"/>
        </a:p>
      </dgm:t>
    </dgm:pt>
    <dgm:pt modelId="{8B468B73-DE0E-44AD-8892-D20743B18AFC}" type="parTrans" cxnId="{F24EA6BA-AB40-47ED-A5DC-ABDA0FD8D0E7}">
      <dgm:prSet/>
      <dgm:spPr/>
      <dgm:t>
        <a:bodyPr/>
        <a:lstStyle/>
        <a:p>
          <a:endParaRPr lang="en-US"/>
        </a:p>
      </dgm:t>
    </dgm:pt>
    <dgm:pt modelId="{FBEEA335-950A-423A-8287-2B43E7DAE26D}" type="sibTrans" cxnId="{F24EA6BA-AB40-47ED-A5DC-ABDA0FD8D0E7}">
      <dgm:prSet/>
      <dgm:spPr/>
      <dgm:t>
        <a:bodyPr/>
        <a:lstStyle/>
        <a:p>
          <a:endParaRPr lang="en-US"/>
        </a:p>
      </dgm:t>
    </dgm:pt>
    <dgm:pt modelId="{C71099BA-7F9B-4A31-BE94-1BA273808399}">
      <dgm:prSet/>
      <dgm:spPr/>
      <dgm:t>
        <a:bodyPr/>
        <a:lstStyle/>
        <a:p>
          <a:r>
            <a:rPr lang="en-GB" dirty="0"/>
            <a:t>Communication aides </a:t>
          </a:r>
          <a:endParaRPr lang="en-US" dirty="0"/>
        </a:p>
      </dgm:t>
    </dgm:pt>
    <dgm:pt modelId="{413EB450-8486-41B4-85FE-142F684E462B}" type="parTrans" cxnId="{858BCB57-31B2-4156-9417-93DD64A608D6}">
      <dgm:prSet/>
      <dgm:spPr/>
      <dgm:t>
        <a:bodyPr/>
        <a:lstStyle/>
        <a:p>
          <a:endParaRPr lang="en-US"/>
        </a:p>
      </dgm:t>
    </dgm:pt>
    <dgm:pt modelId="{1CF8B47F-C593-4062-ACDC-25CC73E4C5E0}" type="sibTrans" cxnId="{858BCB57-31B2-4156-9417-93DD64A608D6}">
      <dgm:prSet/>
      <dgm:spPr/>
      <dgm:t>
        <a:bodyPr/>
        <a:lstStyle/>
        <a:p>
          <a:endParaRPr lang="en-US"/>
        </a:p>
      </dgm:t>
    </dgm:pt>
    <dgm:pt modelId="{BAE312BA-197A-4C50-9FC5-4A29C8BEE0B6}">
      <dgm:prSet/>
      <dgm:spPr/>
      <dgm:t>
        <a:bodyPr/>
        <a:lstStyle/>
        <a:p>
          <a:r>
            <a:rPr lang="en-US" dirty="0"/>
            <a:t>Behavior</a:t>
          </a:r>
        </a:p>
      </dgm:t>
    </dgm:pt>
    <dgm:pt modelId="{3378689F-F098-426C-9F89-F53B5C43D818}" type="parTrans" cxnId="{38B4FF9E-E916-4F35-A44C-4631E29E24B5}">
      <dgm:prSet/>
      <dgm:spPr/>
      <dgm:t>
        <a:bodyPr/>
        <a:lstStyle/>
        <a:p>
          <a:endParaRPr lang="en-GB"/>
        </a:p>
      </dgm:t>
    </dgm:pt>
    <dgm:pt modelId="{8E128EE8-6B47-4603-9C09-4750C9EE0F1D}" type="sibTrans" cxnId="{38B4FF9E-E916-4F35-A44C-4631E29E24B5}">
      <dgm:prSet/>
      <dgm:spPr/>
      <dgm:t>
        <a:bodyPr/>
        <a:lstStyle/>
        <a:p>
          <a:endParaRPr lang="en-GB"/>
        </a:p>
      </dgm:t>
    </dgm:pt>
    <dgm:pt modelId="{34DA590F-3090-43F6-953C-C5C4AB8F5A1E}" type="pres">
      <dgm:prSet presAssocID="{323EC829-DD99-4AEC-937C-0C8FC4BA91CB}" presName="vert0" presStyleCnt="0">
        <dgm:presLayoutVars>
          <dgm:dir/>
          <dgm:animOne val="branch"/>
          <dgm:animLvl val="lvl"/>
        </dgm:presLayoutVars>
      </dgm:prSet>
      <dgm:spPr/>
    </dgm:pt>
    <dgm:pt modelId="{E6A409EB-031E-46A1-A3AC-5501EB06265F}" type="pres">
      <dgm:prSet presAssocID="{4BD47067-CBEB-4C7E-AA59-53C67A231FF2}" presName="thickLine" presStyleLbl="alignNode1" presStyleIdx="0" presStyleCnt="10"/>
      <dgm:spPr/>
    </dgm:pt>
    <dgm:pt modelId="{E111DF36-F4DB-4855-809D-1C86BBBFF8C4}" type="pres">
      <dgm:prSet presAssocID="{4BD47067-CBEB-4C7E-AA59-53C67A231FF2}" presName="horz1" presStyleCnt="0"/>
      <dgm:spPr/>
    </dgm:pt>
    <dgm:pt modelId="{8CC9611C-D0F9-4211-AA1D-5C6CCD89D027}" type="pres">
      <dgm:prSet presAssocID="{4BD47067-CBEB-4C7E-AA59-53C67A231FF2}" presName="tx1" presStyleLbl="revTx" presStyleIdx="0" presStyleCnt="10"/>
      <dgm:spPr/>
    </dgm:pt>
    <dgm:pt modelId="{9CE43D51-68B4-40E5-B1DD-37420D3F907A}" type="pres">
      <dgm:prSet presAssocID="{4BD47067-CBEB-4C7E-AA59-53C67A231FF2}" presName="vert1" presStyleCnt="0"/>
      <dgm:spPr/>
    </dgm:pt>
    <dgm:pt modelId="{80E50FED-31B2-4157-9E2B-9020A73C6720}" type="pres">
      <dgm:prSet presAssocID="{9F634E38-0BC6-4127-A5DE-99660C69B59B}" presName="thickLine" presStyleLbl="alignNode1" presStyleIdx="1" presStyleCnt="10"/>
      <dgm:spPr/>
    </dgm:pt>
    <dgm:pt modelId="{8A36DF9D-A9FD-45B4-95C7-7D687BE620B3}" type="pres">
      <dgm:prSet presAssocID="{9F634E38-0BC6-4127-A5DE-99660C69B59B}" presName="horz1" presStyleCnt="0"/>
      <dgm:spPr/>
    </dgm:pt>
    <dgm:pt modelId="{E208EC80-9087-44EE-BF18-5D90D63EE695}" type="pres">
      <dgm:prSet presAssocID="{9F634E38-0BC6-4127-A5DE-99660C69B59B}" presName="tx1" presStyleLbl="revTx" presStyleIdx="1" presStyleCnt="10"/>
      <dgm:spPr/>
    </dgm:pt>
    <dgm:pt modelId="{558134AE-6E0D-4594-9C31-FCB042303AD6}" type="pres">
      <dgm:prSet presAssocID="{9F634E38-0BC6-4127-A5DE-99660C69B59B}" presName="vert1" presStyleCnt="0"/>
      <dgm:spPr/>
    </dgm:pt>
    <dgm:pt modelId="{8941C2D2-9C45-4111-8384-1E8E18FC7F73}" type="pres">
      <dgm:prSet presAssocID="{8D48ED8F-2A7F-4903-BE6C-6E5EDF350C9A}" presName="thickLine" presStyleLbl="alignNode1" presStyleIdx="2" presStyleCnt="10"/>
      <dgm:spPr/>
    </dgm:pt>
    <dgm:pt modelId="{21F3C7CC-5136-46E1-B45E-AE4052EA7ACD}" type="pres">
      <dgm:prSet presAssocID="{8D48ED8F-2A7F-4903-BE6C-6E5EDF350C9A}" presName="horz1" presStyleCnt="0"/>
      <dgm:spPr/>
    </dgm:pt>
    <dgm:pt modelId="{D30A7A71-D100-4E77-A7E6-B33EE1282284}" type="pres">
      <dgm:prSet presAssocID="{8D48ED8F-2A7F-4903-BE6C-6E5EDF350C9A}" presName="tx1" presStyleLbl="revTx" presStyleIdx="2" presStyleCnt="10"/>
      <dgm:spPr/>
    </dgm:pt>
    <dgm:pt modelId="{66C02F48-20EF-40BF-844E-6FB623F14FD3}" type="pres">
      <dgm:prSet presAssocID="{8D48ED8F-2A7F-4903-BE6C-6E5EDF350C9A}" presName="vert1" presStyleCnt="0"/>
      <dgm:spPr/>
    </dgm:pt>
    <dgm:pt modelId="{248EE18E-6D52-48A8-9E31-20DA725DF3C3}" type="pres">
      <dgm:prSet presAssocID="{33F5134B-531B-41EE-9C4C-2D979FCC609B}" presName="thickLine" presStyleLbl="alignNode1" presStyleIdx="3" presStyleCnt="10"/>
      <dgm:spPr/>
    </dgm:pt>
    <dgm:pt modelId="{ADB54EE0-8DD4-4151-B00E-1D86AB0A53A6}" type="pres">
      <dgm:prSet presAssocID="{33F5134B-531B-41EE-9C4C-2D979FCC609B}" presName="horz1" presStyleCnt="0"/>
      <dgm:spPr/>
    </dgm:pt>
    <dgm:pt modelId="{D6B4DD44-259E-4B4A-BD04-3EBFB755C998}" type="pres">
      <dgm:prSet presAssocID="{33F5134B-531B-41EE-9C4C-2D979FCC609B}" presName="tx1" presStyleLbl="revTx" presStyleIdx="3" presStyleCnt="10"/>
      <dgm:spPr/>
    </dgm:pt>
    <dgm:pt modelId="{E5EF3FC7-D54A-4730-9340-0D37E17E04AC}" type="pres">
      <dgm:prSet presAssocID="{33F5134B-531B-41EE-9C4C-2D979FCC609B}" presName="vert1" presStyleCnt="0"/>
      <dgm:spPr/>
    </dgm:pt>
    <dgm:pt modelId="{A211A220-F283-4C9F-83DC-44B2D2786092}" type="pres">
      <dgm:prSet presAssocID="{75A7D3B1-FE31-4A32-B5E5-C91CFA39D263}" presName="thickLine" presStyleLbl="alignNode1" presStyleIdx="4" presStyleCnt="10"/>
      <dgm:spPr/>
    </dgm:pt>
    <dgm:pt modelId="{C5C66DB4-0C64-4EDC-95D9-68F19DF138B4}" type="pres">
      <dgm:prSet presAssocID="{75A7D3B1-FE31-4A32-B5E5-C91CFA39D263}" presName="horz1" presStyleCnt="0"/>
      <dgm:spPr/>
    </dgm:pt>
    <dgm:pt modelId="{07E2B132-35F3-40C0-95B4-AA48DB72A6FE}" type="pres">
      <dgm:prSet presAssocID="{75A7D3B1-FE31-4A32-B5E5-C91CFA39D263}" presName="tx1" presStyleLbl="revTx" presStyleIdx="4" presStyleCnt="10"/>
      <dgm:spPr/>
    </dgm:pt>
    <dgm:pt modelId="{85792537-F6BF-4D72-AB29-1A9E320177AF}" type="pres">
      <dgm:prSet presAssocID="{75A7D3B1-FE31-4A32-B5E5-C91CFA39D263}" presName="vert1" presStyleCnt="0"/>
      <dgm:spPr/>
    </dgm:pt>
    <dgm:pt modelId="{DCCC5753-D78B-4386-8A35-AE10AEB59424}" type="pres">
      <dgm:prSet presAssocID="{13A89347-A54F-4B8E-84BF-47FEBA4E0D55}" presName="thickLine" presStyleLbl="alignNode1" presStyleIdx="5" presStyleCnt="10"/>
      <dgm:spPr/>
    </dgm:pt>
    <dgm:pt modelId="{17AA92D7-6998-49CE-A44F-309461C51852}" type="pres">
      <dgm:prSet presAssocID="{13A89347-A54F-4B8E-84BF-47FEBA4E0D55}" presName="horz1" presStyleCnt="0"/>
      <dgm:spPr/>
    </dgm:pt>
    <dgm:pt modelId="{E6C6F0D9-B2A6-4BA3-BB38-9A8B381FE807}" type="pres">
      <dgm:prSet presAssocID="{13A89347-A54F-4B8E-84BF-47FEBA4E0D55}" presName="tx1" presStyleLbl="revTx" presStyleIdx="5" presStyleCnt="10"/>
      <dgm:spPr/>
    </dgm:pt>
    <dgm:pt modelId="{CC76CA50-51F2-4F03-9A5E-180869F81D71}" type="pres">
      <dgm:prSet presAssocID="{13A89347-A54F-4B8E-84BF-47FEBA4E0D55}" presName="vert1" presStyleCnt="0"/>
      <dgm:spPr/>
    </dgm:pt>
    <dgm:pt modelId="{72E1B1DB-ED2D-45AD-A5AD-BE5D804E8221}" type="pres">
      <dgm:prSet presAssocID="{0D9B1FAA-2C03-4DAE-B92C-76D29015EA20}" presName="thickLine" presStyleLbl="alignNode1" presStyleIdx="6" presStyleCnt="10"/>
      <dgm:spPr/>
    </dgm:pt>
    <dgm:pt modelId="{447B3A58-FF15-4B2C-B62A-C1EFE9A3A09A}" type="pres">
      <dgm:prSet presAssocID="{0D9B1FAA-2C03-4DAE-B92C-76D29015EA20}" presName="horz1" presStyleCnt="0"/>
      <dgm:spPr/>
    </dgm:pt>
    <dgm:pt modelId="{5266E2C6-DDF0-4E68-9D44-A84FE7A41C35}" type="pres">
      <dgm:prSet presAssocID="{0D9B1FAA-2C03-4DAE-B92C-76D29015EA20}" presName="tx1" presStyleLbl="revTx" presStyleIdx="6" presStyleCnt="10"/>
      <dgm:spPr/>
    </dgm:pt>
    <dgm:pt modelId="{29019E4B-D192-4FD0-B012-A6EFB1BC5D30}" type="pres">
      <dgm:prSet presAssocID="{0D9B1FAA-2C03-4DAE-B92C-76D29015EA20}" presName="vert1" presStyleCnt="0"/>
      <dgm:spPr/>
    </dgm:pt>
    <dgm:pt modelId="{A70D0E60-71DB-47D2-A138-4136887650B2}" type="pres">
      <dgm:prSet presAssocID="{59DC528C-0996-473C-8D89-6AC9454FB9BA}" presName="thickLine" presStyleLbl="alignNode1" presStyleIdx="7" presStyleCnt="10"/>
      <dgm:spPr/>
    </dgm:pt>
    <dgm:pt modelId="{CF0867EA-9200-4DA2-947B-DE1323005926}" type="pres">
      <dgm:prSet presAssocID="{59DC528C-0996-473C-8D89-6AC9454FB9BA}" presName="horz1" presStyleCnt="0"/>
      <dgm:spPr/>
    </dgm:pt>
    <dgm:pt modelId="{71B05E5B-B72D-494B-9760-72B238FB0A6D}" type="pres">
      <dgm:prSet presAssocID="{59DC528C-0996-473C-8D89-6AC9454FB9BA}" presName="tx1" presStyleLbl="revTx" presStyleIdx="7" presStyleCnt="10"/>
      <dgm:spPr/>
    </dgm:pt>
    <dgm:pt modelId="{F35AAE25-CE64-4158-8D41-EF637C6DA065}" type="pres">
      <dgm:prSet presAssocID="{59DC528C-0996-473C-8D89-6AC9454FB9BA}" presName="vert1" presStyleCnt="0"/>
      <dgm:spPr/>
    </dgm:pt>
    <dgm:pt modelId="{6785E125-F0D5-41E3-AD6F-77D4222D11BD}" type="pres">
      <dgm:prSet presAssocID="{C71099BA-7F9B-4A31-BE94-1BA273808399}" presName="thickLine" presStyleLbl="alignNode1" presStyleIdx="8" presStyleCnt="10"/>
      <dgm:spPr/>
    </dgm:pt>
    <dgm:pt modelId="{F70D202C-31CA-49D7-BA1A-2F00CC6182B2}" type="pres">
      <dgm:prSet presAssocID="{C71099BA-7F9B-4A31-BE94-1BA273808399}" presName="horz1" presStyleCnt="0"/>
      <dgm:spPr/>
    </dgm:pt>
    <dgm:pt modelId="{4CE25FCD-189F-41A9-9F18-52EA5F6B375B}" type="pres">
      <dgm:prSet presAssocID="{C71099BA-7F9B-4A31-BE94-1BA273808399}" presName="tx1" presStyleLbl="revTx" presStyleIdx="8" presStyleCnt="10"/>
      <dgm:spPr/>
    </dgm:pt>
    <dgm:pt modelId="{E34E6230-3F6C-4951-8041-FE880CBCD9DC}" type="pres">
      <dgm:prSet presAssocID="{C71099BA-7F9B-4A31-BE94-1BA273808399}" presName="vert1" presStyleCnt="0"/>
      <dgm:spPr/>
    </dgm:pt>
    <dgm:pt modelId="{47A8F387-6182-4755-956D-D8749DEC713B}" type="pres">
      <dgm:prSet presAssocID="{BAE312BA-197A-4C50-9FC5-4A29C8BEE0B6}" presName="thickLine" presStyleLbl="alignNode1" presStyleIdx="9" presStyleCnt="10"/>
      <dgm:spPr/>
    </dgm:pt>
    <dgm:pt modelId="{C03A1515-B46D-42B0-BD22-6FF163771171}" type="pres">
      <dgm:prSet presAssocID="{BAE312BA-197A-4C50-9FC5-4A29C8BEE0B6}" presName="horz1" presStyleCnt="0"/>
      <dgm:spPr/>
    </dgm:pt>
    <dgm:pt modelId="{2F7FEF14-492C-4491-8F5E-B7FC874FD5C8}" type="pres">
      <dgm:prSet presAssocID="{BAE312BA-197A-4C50-9FC5-4A29C8BEE0B6}" presName="tx1" presStyleLbl="revTx" presStyleIdx="9" presStyleCnt="10"/>
      <dgm:spPr/>
    </dgm:pt>
    <dgm:pt modelId="{0F2BB917-D398-4B25-87D4-CF16C62D3E05}" type="pres">
      <dgm:prSet presAssocID="{BAE312BA-197A-4C50-9FC5-4A29C8BEE0B6}" presName="vert1" presStyleCnt="0"/>
      <dgm:spPr/>
    </dgm:pt>
  </dgm:ptLst>
  <dgm:cxnLst>
    <dgm:cxn modelId="{DEB27B0B-BD1B-4FE3-811F-7C21A18481C5}" type="presOf" srcId="{BAE312BA-197A-4C50-9FC5-4A29C8BEE0B6}" destId="{2F7FEF14-492C-4491-8F5E-B7FC874FD5C8}" srcOrd="0" destOrd="0" presId="urn:microsoft.com/office/officeart/2008/layout/LinedList"/>
    <dgm:cxn modelId="{FB144A2B-5FD7-4C21-BC2C-19CB54A6218F}" type="presOf" srcId="{323EC829-DD99-4AEC-937C-0C8FC4BA91CB}" destId="{34DA590F-3090-43F6-953C-C5C4AB8F5A1E}" srcOrd="0" destOrd="0" presId="urn:microsoft.com/office/officeart/2008/layout/LinedList"/>
    <dgm:cxn modelId="{C2410D3A-E04C-4B4D-9D62-27B643CAF46C}" type="presOf" srcId="{33F5134B-531B-41EE-9C4C-2D979FCC609B}" destId="{D6B4DD44-259E-4B4A-BD04-3EBFB755C998}" srcOrd="0" destOrd="0" presId="urn:microsoft.com/office/officeart/2008/layout/LinedList"/>
    <dgm:cxn modelId="{4235BA3B-28AD-4364-BCA7-2E943472F500}" srcId="{323EC829-DD99-4AEC-937C-0C8FC4BA91CB}" destId="{4BD47067-CBEB-4C7E-AA59-53C67A231FF2}" srcOrd="0" destOrd="0" parTransId="{28682076-18D6-49BE-9899-E8D45A406E8B}" sibTransId="{A095040B-BA89-43DF-9702-D489CC92CCF4}"/>
    <dgm:cxn modelId="{B9B7D340-277D-45E0-A37A-0E0E7FD72005}" type="presOf" srcId="{75A7D3B1-FE31-4A32-B5E5-C91CFA39D263}" destId="{07E2B132-35F3-40C0-95B4-AA48DB72A6FE}" srcOrd="0" destOrd="0" presId="urn:microsoft.com/office/officeart/2008/layout/LinedList"/>
    <dgm:cxn modelId="{44D11962-CAB1-4522-94A3-6A819776A268}" srcId="{323EC829-DD99-4AEC-937C-0C8FC4BA91CB}" destId="{9F634E38-0BC6-4127-A5DE-99660C69B59B}" srcOrd="1" destOrd="0" parTransId="{1D2693D1-EB0C-4CB0-9FAD-A2787AD75DD4}" sibTransId="{FDED5CA1-E5CA-4158-8638-8068D752DF4F}"/>
    <dgm:cxn modelId="{3B4ED772-DB12-4884-B811-E6CA412B99EC}" srcId="{323EC829-DD99-4AEC-937C-0C8FC4BA91CB}" destId="{75A7D3B1-FE31-4A32-B5E5-C91CFA39D263}" srcOrd="4" destOrd="0" parTransId="{346E018D-7C08-477D-9FC3-BE846ADDC80A}" sibTransId="{514EC5B3-1F7B-4995-B681-89A37BA150BB}"/>
    <dgm:cxn modelId="{858BCB57-31B2-4156-9417-93DD64A608D6}" srcId="{323EC829-DD99-4AEC-937C-0C8FC4BA91CB}" destId="{C71099BA-7F9B-4A31-BE94-1BA273808399}" srcOrd="8" destOrd="0" parTransId="{413EB450-8486-41B4-85FE-142F684E462B}" sibTransId="{1CF8B47F-C593-4062-ACDC-25CC73E4C5E0}"/>
    <dgm:cxn modelId="{A3DE247C-9512-4E57-93B6-18AE111D9206}" srcId="{323EC829-DD99-4AEC-937C-0C8FC4BA91CB}" destId="{33F5134B-531B-41EE-9C4C-2D979FCC609B}" srcOrd="3" destOrd="0" parTransId="{556465E7-1F43-4CA6-A6A2-F09F86A61CBC}" sibTransId="{7DD4A873-C3FE-4260-864F-67FA180ED9E7}"/>
    <dgm:cxn modelId="{833BF082-9F05-421C-A239-92CA119AF4B8}" type="presOf" srcId="{0D9B1FAA-2C03-4DAE-B92C-76D29015EA20}" destId="{5266E2C6-DDF0-4E68-9D44-A84FE7A41C35}" srcOrd="0" destOrd="0" presId="urn:microsoft.com/office/officeart/2008/layout/LinedList"/>
    <dgm:cxn modelId="{473FAA95-64D2-4995-9321-38B56F690122}" type="presOf" srcId="{8D48ED8F-2A7F-4903-BE6C-6E5EDF350C9A}" destId="{D30A7A71-D100-4E77-A7E6-B33EE1282284}" srcOrd="0" destOrd="0" presId="urn:microsoft.com/office/officeart/2008/layout/LinedList"/>
    <dgm:cxn modelId="{8EA4C095-B3BB-4D94-A716-DA222AC2C350}" type="presOf" srcId="{9F634E38-0BC6-4127-A5DE-99660C69B59B}" destId="{E208EC80-9087-44EE-BF18-5D90D63EE695}" srcOrd="0" destOrd="0" presId="urn:microsoft.com/office/officeart/2008/layout/LinedList"/>
    <dgm:cxn modelId="{C190F09C-0AC5-48CA-8C5E-19B665FA5BE2}" type="presOf" srcId="{13A89347-A54F-4B8E-84BF-47FEBA4E0D55}" destId="{E6C6F0D9-B2A6-4BA3-BB38-9A8B381FE807}" srcOrd="0" destOrd="0" presId="urn:microsoft.com/office/officeart/2008/layout/LinedList"/>
    <dgm:cxn modelId="{38B4FF9E-E916-4F35-A44C-4631E29E24B5}" srcId="{323EC829-DD99-4AEC-937C-0C8FC4BA91CB}" destId="{BAE312BA-197A-4C50-9FC5-4A29C8BEE0B6}" srcOrd="9" destOrd="0" parTransId="{3378689F-F098-426C-9F89-F53B5C43D818}" sibTransId="{8E128EE8-6B47-4603-9C09-4750C9EE0F1D}"/>
    <dgm:cxn modelId="{54AC22AE-9E14-457A-9F25-676A1DC39542}" srcId="{323EC829-DD99-4AEC-937C-0C8FC4BA91CB}" destId="{0D9B1FAA-2C03-4DAE-B92C-76D29015EA20}" srcOrd="6" destOrd="0" parTransId="{1D2F3E9B-4BDC-4EAC-9529-D8D44747C71A}" sibTransId="{E91F0F0B-7803-4FF7-BBC6-47EF42328A23}"/>
    <dgm:cxn modelId="{F24EA6BA-AB40-47ED-A5DC-ABDA0FD8D0E7}" srcId="{323EC829-DD99-4AEC-937C-0C8FC4BA91CB}" destId="{59DC528C-0996-473C-8D89-6AC9454FB9BA}" srcOrd="7" destOrd="0" parTransId="{8B468B73-DE0E-44AD-8892-D20743B18AFC}" sibTransId="{FBEEA335-950A-423A-8287-2B43E7DAE26D}"/>
    <dgm:cxn modelId="{A02D59C5-C83F-412A-86D1-C77F3DF40D75}" srcId="{323EC829-DD99-4AEC-937C-0C8FC4BA91CB}" destId="{8D48ED8F-2A7F-4903-BE6C-6E5EDF350C9A}" srcOrd="2" destOrd="0" parTransId="{5521D867-D279-4A2D-90E6-3900AB75B89C}" sibTransId="{DC676D34-4967-4625-BEC4-97FB2A5C7A51}"/>
    <dgm:cxn modelId="{391469CC-23FC-45B2-8BAB-ACBDBE0F4E28}" type="presOf" srcId="{59DC528C-0996-473C-8D89-6AC9454FB9BA}" destId="{71B05E5B-B72D-494B-9760-72B238FB0A6D}" srcOrd="0" destOrd="0" presId="urn:microsoft.com/office/officeart/2008/layout/LinedList"/>
    <dgm:cxn modelId="{6243AEDD-2035-48F0-8223-0EDFC52EE6A3}" type="presOf" srcId="{4BD47067-CBEB-4C7E-AA59-53C67A231FF2}" destId="{8CC9611C-D0F9-4211-AA1D-5C6CCD89D027}" srcOrd="0" destOrd="0" presId="urn:microsoft.com/office/officeart/2008/layout/LinedList"/>
    <dgm:cxn modelId="{51969CFB-FD50-4E0C-94A3-9F3A8E2A95C9}" type="presOf" srcId="{C71099BA-7F9B-4A31-BE94-1BA273808399}" destId="{4CE25FCD-189F-41A9-9F18-52EA5F6B375B}" srcOrd="0" destOrd="0" presId="urn:microsoft.com/office/officeart/2008/layout/LinedList"/>
    <dgm:cxn modelId="{258B9BFE-226A-4308-BCFB-56ED266947E1}" srcId="{323EC829-DD99-4AEC-937C-0C8FC4BA91CB}" destId="{13A89347-A54F-4B8E-84BF-47FEBA4E0D55}" srcOrd="5" destOrd="0" parTransId="{16FA3A3E-DCD9-4169-BADD-56700C4E6888}" sibTransId="{6A12A337-B350-4564-B6B2-3D4793537213}"/>
    <dgm:cxn modelId="{42FA5A96-E246-40C2-9897-F220527C1DC0}" type="presParOf" srcId="{34DA590F-3090-43F6-953C-C5C4AB8F5A1E}" destId="{E6A409EB-031E-46A1-A3AC-5501EB06265F}" srcOrd="0" destOrd="0" presId="urn:microsoft.com/office/officeart/2008/layout/LinedList"/>
    <dgm:cxn modelId="{019B2F89-BE09-49F1-B9D1-2C79BF389583}" type="presParOf" srcId="{34DA590F-3090-43F6-953C-C5C4AB8F5A1E}" destId="{E111DF36-F4DB-4855-809D-1C86BBBFF8C4}" srcOrd="1" destOrd="0" presId="urn:microsoft.com/office/officeart/2008/layout/LinedList"/>
    <dgm:cxn modelId="{8274EAC2-F368-405C-B81D-3B34536BD793}" type="presParOf" srcId="{E111DF36-F4DB-4855-809D-1C86BBBFF8C4}" destId="{8CC9611C-D0F9-4211-AA1D-5C6CCD89D027}" srcOrd="0" destOrd="0" presId="urn:microsoft.com/office/officeart/2008/layout/LinedList"/>
    <dgm:cxn modelId="{207A97C6-83EF-4BDF-8E35-91CFC5478041}" type="presParOf" srcId="{E111DF36-F4DB-4855-809D-1C86BBBFF8C4}" destId="{9CE43D51-68B4-40E5-B1DD-37420D3F907A}" srcOrd="1" destOrd="0" presId="urn:microsoft.com/office/officeart/2008/layout/LinedList"/>
    <dgm:cxn modelId="{1AFDF904-58B3-4467-A31B-D98FE674C8FE}" type="presParOf" srcId="{34DA590F-3090-43F6-953C-C5C4AB8F5A1E}" destId="{80E50FED-31B2-4157-9E2B-9020A73C6720}" srcOrd="2" destOrd="0" presId="urn:microsoft.com/office/officeart/2008/layout/LinedList"/>
    <dgm:cxn modelId="{903EA0F9-BDFB-4FDC-AF31-B3913A65C48E}" type="presParOf" srcId="{34DA590F-3090-43F6-953C-C5C4AB8F5A1E}" destId="{8A36DF9D-A9FD-45B4-95C7-7D687BE620B3}" srcOrd="3" destOrd="0" presId="urn:microsoft.com/office/officeart/2008/layout/LinedList"/>
    <dgm:cxn modelId="{C48ED94B-7750-435C-A42E-8AE94F45AF12}" type="presParOf" srcId="{8A36DF9D-A9FD-45B4-95C7-7D687BE620B3}" destId="{E208EC80-9087-44EE-BF18-5D90D63EE695}" srcOrd="0" destOrd="0" presId="urn:microsoft.com/office/officeart/2008/layout/LinedList"/>
    <dgm:cxn modelId="{0E85370D-0C74-4915-944F-D9D610E8098A}" type="presParOf" srcId="{8A36DF9D-A9FD-45B4-95C7-7D687BE620B3}" destId="{558134AE-6E0D-4594-9C31-FCB042303AD6}" srcOrd="1" destOrd="0" presId="urn:microsoft.com/office/officeart/2008/layout/LinedList"/>
    <dgm:cxn modelId="{4E661604-F1F1-4AC4-8AD8-00D8A42FCB19}" type="presParOf" srcId="{34DA590F-3090-43F6-953C-C5C4AB8F5A1E}" destId="{8941C2D2-9C45-4111-8384-1E8E18FC7F73}" srcOrd="4" destOrd="0" presId="urn:microsoft.com/office/officeart/2008/layout/LinedList"/>
    <dgm:cxn modelId="{3CE1927B-3F7E-4BB2-ADBC-B76B86677FC8}" type="presParOf" srcId="{34DA590F-3090-43F6-953C-C5C4AB8F5A1E}" destId="{21F3C7CC-5136-46E1-B45E-AE4052EA7ACD}" srcOrd="5" destOrd="0" presId="urn:microsoft.com/office/officeart/2008/layout/LinedList"/>
    <dgm:cxn modelId="{A091F5F9-A63C-49DF-8F10-0E6100922844}" type="presParOf" srcId="{21F3C7CC-5136-46E1-B45E-AE4052EA7ACD}" destId="{D30A7A71-D100-4E77-A7E6-B33EE1282284}" srcOrd="0" destOrd="0" presId="urn:microsoft.com/office/officeart/2008/layout/LinedList"/>
    <dgm:cxn modelId="{7905DC89-B17C-4090-BCD5-EAE98480C872}" type="presParOf" srcId="{21F3C7CC-5136-46E1-B45E-AE4052EA7ACD}" destId="{66C02F48-20EF-40BF-844E-6FB623F14FD3}" srcOrd="1" destOrd="0" presId="urn:microsoft.com/office/officeart/2008/layout/LinedList"/>
    <dgm:cxn modelId="{E5E21ECB-6F66-4745-B2B6-27C6B3E696E9}" type="presParOf" srcId="{34DA590F-3090-43F6-953C-C5C4AB8F5A1E}" destId="{248EE18E-6D52-48A8-9E31-20DA725DF3C3}" srcOrd="6" destOrd="0" presId="urn:microsoft.com/office/officeart/2008/layout/LinedList"/>
    <dgm:cxn modelId="{79A6043D-9639-48EE-8312-3FCE6C4269BE}" type="presParOf" srcId="{34DA590F-3090-43F6-953C-C5C4AB8F5A1E}" destId="{ADB54EE0-8DD4-4151-B00E-1D86AB0A53A6}" srcOrd="7" destOrd="0" presId="urn:microsoft.com/office/officeart/2008/layout/LinedList"/>
    <dgm:cxn modelId="{F1D41D18-A050-418F-A0B7-2D8A4A20C3B0}" type="presParOf" srcId="{ADB54EE0-8DD4-4151-B00E-1D86AB0A53A6}" destId="{D6B4DD44-259E-4B4A-BD04-3EBFB755C998}" srcOrd="0" destOrd="0" presId="urn:microsoft.com/office/officeart/2008/layout/LinedList"/>
    <dgm:cxn modelId="{18BAE096-1FBD-4790-B55D-1F57EB0A75E4}" type="presParOf" srcId="{ADB54EE0-8DD4-4151-B00E-1D86AB0A53A6}" destId="{E5EF3FC7-D54A-4730-9340-0D37E17E04AC}" srcOrd="1" destOrd="0" presId="urn:microsoft.com/office/officeart/2008/layout/LinedList"/>
    <dgm:cxn modelId="{301FF2BA-71A6-42B8-A564-088E4F293595}" type="presParOf" srcId="{34DA590F-3090-43F6-953C-C5C4AB8F5A1E}" destId="{A211A220-F283-4C9F-83DC-44B2D2786092}" srcOrd="8" destOrd="0" presId="urn:microsoft.com/office/officeart/2008/layout/LinedList"/>
    <dgm:cxn modelId="{E9F8DE0E-CFFA-40CA-9451-120EEFD5C30D}" type="presParOf" srcId="{34DA590F-3090-43F6-953C-C5C4AB8F5A1E}" destId="{C5C66DB4-0C64-4EDC-95D9-68F19DF138B4}" srcOrd="9" destOrd="0" presId="urn:microsoft.com/office/officeart/2008/layout/LinedList"/>
    <dgm:cxn modelId="{A1197C18-D7E5-458E-8C62-57C6E1502D79}" type="presParOf" srcId="{C5C66DB4-0C64-4EDC-95D9-68F19DF138B4}" destId="{07E2B132-35F3-40C0-95B4-AA48DB72A6FE}" srcOrd="0" destOrd="0" presId="urn:microsoft.com/office/officeart/2008/layout/LinedList"/>
    <dgm:cxn modelId="{3DC2D16B-C0B8-461D-BF96-292350060EA7}" type="presParOf" srcId="{C5C66DB4-0C64-4EDC-95D9-68F19DF138B4}" destId="{85792537-F6BF-4D72-AB29-1A9E320177AF}" srcOrd="1" destOrd="0" presId="urn:microsoft.com/office/officeart/2008/layout/LinedList"/>
    <dgm:cxn modelId="{7E4056F6-030E-4BD5-8F97-2AFE8A2D6662}" type="presParOf" srcId="{34DA590F-3090-43F6-953C-C5C4AB8F5A1E}" destId="{DCCC5753-D78B-4386-8A35-AE10AEB59424}" srcOrd="10" destOrd="0" presId="urn:microsoft.com/office/officeart/2008/layout/LinedList"/>
    <dgm:cxn modelId="{0184C984-3662-492C-880E-58F1791DBC6A}" type="presParOf" srcId="{34DA590F-3090-43F6-953C-C5C4AB8F5A1E}" destId="{17AA92D7-6998-49CE-A44F-309461C51852}" srcOrd="11" destOrd="0" presId="urn:microsoft.com/office/officeart/2008/layout/LinedList"/>
    <dgm:cxn modelId="{E8EBE959-2BAD-4870-8B1F-E320885B69F1}" type="presParOf" srcId="{17AA92D7-6998-49CE-A44F-309461C51852}" destId="{E6C6F0D9-B2A6-4BA3-BB38-9A8B381FE807}" srcOrd="0" destOrd="0" presId="urn:microsoft.com/office/officeart/2008/layout/LinedList"/>
    <dgm:cxn modelId="{E2F5C3F9-5682-434D-A8BA-4DCC3234C362}" type="presParOf" srcId="{17AA92D7-6998-49CE-A44F-309461C51852}" destId="{CC76CA50-51F2-4F03-9A5E-180869F81D71}" srcOrd="1" destOrd="0" presId="urn:microsoft.com/office/officeart/2008/layout/LinedList"/>
    <dgm:cxn modelId="{AA662ECF-8C87-4419-8910-4518E1702F51}" type="presParOf" srcId="{34DA590F-3090-43F6-953C-C5C4AB8F5A1E}" destId="{72E1B1DB-ED2D-45AD-A5AD-BE5D804E8221}" srcOrd="12" destOrd="0" presId="urn:microsoft.com/office/officeart/2008/layout/LinedList"/>
    <dgm:cxn modelId="{35ECAA97-61AD-4142-93C7-9F682CFC3019}" type="presParOf" srcId="{34DA590F-3090-43F6-953C-C5C4AB8F5A1E}" destId="{447B3A58-FF15-4B2C-B62A-C1EFE9A3A09A}" srcOrd="13" destOrd="0" presId="urn:microsoft.com/office/officeart/2008/layout/LinedList"/>
    <dgm:cxn modelId="{C6B06CE7-49A5-40F7-B8E0-249F49C4D832}" type="presParOf" srcId="{447B3A58-FF15-4B2C-B62A-C1EFE9A3A09A}" destId="{5266E2C6-DDF0-4E68-9D44-A84FE7A41C35}" srcOrd="0" destOrd="0" presId="urn:microsoft.com/office/officeart/2008/layout/LinedList"/>
    <dgm:cxn modelId="{0DEF838E-6B57-4BA2-B543-0E5C8B35659A}" type="presParOf" srcId="{447B3A58-FF15-4B2C-B62A-C1EFE9A3A09A}" destId="{29019E4B-D192-4FD0-B012-A6EFB1BC5D30}" srcOrd="1" destOrd="0" presId="urn:microsoft.com/office/officeart/2008/layout/LinedList"/>
    <dgm:cxn modelId="{9541F347-AC0B-4608-ACBD-3C9E1767404E}" type="presParOf" srcId="{34DA590F-3090-43F6-953C-C5C4AB8F5A1E}" destId="{A70D0E60-71DB-47D2-A138-4136887650B2}" srcOrd="14" destOrd="0" presId="urn:microsoft.com/office/officeart/2008/layout/LinedList"/>
    <dgm:cxn modelId="{957E8AFC-2366-4F01-8038-44EDEE5E7F02}" type="presParOf" srcId="{34DA590F-3090-43F6-953C-C5C4AB8F5A1E}" destId="{CF0867EA-9200-4DA2-947B-DE1323005926}" srcOrd="15" destOrd="0" presId="urn:microsoft.com/office/officeart/2008/layout/LinedList"/>
    <dgm:cxn modelId="{B5A9369D-3978-4BF0-8C16-0C7860C72E54}" type="presParOf" srcId="{CF0867EA-9200-4DA2-947B-DE1323005926}" destId="{71B05E5B-B72D-494B-9760-72B238FB0A6D}" srcOrd="0" destOrd="0" presId="urn:microsoft.com/office/officeart/2008/layout/LinedList"/>
    <dgm:cxn modelId="{01F11613-09A9-413A-B849-375F7038C53A}" type="presParOf" srcId="{CF0867EA-9200-4DA2-947B-DE1323005926}" destId="{F35AAE25-CE64-4158-8D41-EF637C6DA065}" srcOrd="1" destOrd="0" presId="urn:microsoft.com/office/officeart/2008/layout/LinedList"/>
    <dgm:cxn modelId="{00F2C877-3206-4ED8-882D-77D0941A8942}" type="presParOf" srcId="{34DA590F-3090-43F6-953C-C5C4AB8F5A1E}" destId="{6785E125-F0D5-41E3-AD6F-77D4222D11BD}" srcOrd="16" destOrd="0" presId="urn:microsoft.com/office/officeart/2008/layout/LinedList"/>
    <dgm:cxn modelId="{2BE8C7A4-1DE3-4F91-B296-582EF08BBCB2}" type="presParOf" srcId="{34DA590F-3090-43F6-953C-C5C4AB8F5A1E}" destId="{F70D202C-31CA-49D7-BA1A-2F00CC6182B2}" srcOrd="17" destOrd="0" presId="urn:microsoft.com/office/officeart/2008/layout/LinedList"/>
    <dgm:cxn modelId="{4B9E9293-E831-4087-B7B3-1B815D9C6ED3}" type="presParOf" srcId="{F70D202C-31CA-49D7-BA1A-2F00CC6182B2}" destId="{4CE25FCD-189F-41A9-9F18-52EA5F6B375B}" srcOrd="0" destOrd="0" presId="urn:microsoft.com/office/officeart/2008/layout/LinedList"/>
    <dgm:cxn modelId="{01B73422-D894-4C84-965E-A2CE76AC7A91}" type="presParOf" srcId="{F70D202C-31CA-49D7-BA1A-2F00CC6182B2}" destId="{E34E6230-3F6C-4951-8041-FE880CBCD9DC}" srcOrd="1" destOrd="0" presId="urn:microsoft.com/office/officeart/2008/layout/LinedList"/>
    <dgm:cxn modelId="{700F992F-69EB-4023-9F89-A87D7E286380}" type="presParOf" srcId="{34DA590F-3090-43F6-953C-C5C4AB8F5A1E}" destId="{47A8F387-6182-4755-956D-D8749DEC713B}" srcOrd="18" destOrd="0" presId="urn:microsoft.com/office/officeart/2008/layout/LinedList"/>
    <dgm:cxn modelId="{B835D790-B4E8-408B-A240-C38071FB345D}" type="presParOf" srcId="{34DA590F-3090-43F6-953C-C5C4AB8F5A1E}" destId="{C03A1515-B46D-42B0-BD22-6FF163771171}" srcOrd="19" destOrd="0" presId="urn:microsoft.com/office/officeart/2008/layout/LinedList"/>
    <dgm:cxn modelId="{F42C3C00-CE58-436D-ABBD-DEA7E32D1CCF}" type="presParOf" srcId="{C03A1515-B46D-42B0-BD22-6FF163771171}" destId="{2F7FEF14-492C-4491-8F5E-B7FC874FD5C8}" srcOrd="0" destOrd="0" presId="urn:microsoft.com/office/officeart/2008/layout/LinedList"/>
    <dgm:cxn modelId="{96F89287-9281-4842-AC32-44FEA02042F0}" type="presParOf" srcId="{C03A1515-B46D-42B0-BD22-6FF163771171}" destId="{0F2BB917-D398-4B25-87D4-CF16C62D3E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2062F-71B6-47EB-8155-181F700A933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0AB760C-5411-4182-8844-124B4CBC7CF5}">
      <dgm:prSet/>
      <dgm:spPr/>
      <dgm:t>
        <a:bodyPr/>
        <a:lstStyle/>
        <a:p>
          <a:r>
            <a:rPr lang="en-GB" dirty="0"/>
            <a:t>All About Me – To get to know different aspects of the child or young person</a:t>
          </a:r>
          <a:endParaRPr lang="en-US" dirty="0"/>
        </a:p>
      </dgm:t>
    </dgm:pt>
    <dgm:pt modelId="{F4CF0C5D-517F-4118-8586-F770590E3D06}" type="parTrans" cxnId="{64E19C2D-74B6-4B14-94D9-7E0A5F39BF5C}">
      <dgm:prSet/>
      <dgm:spPr/>
      <dgm:t>
        <a:bodyPr/>
        <a:lstStyle/>
        <a:p>
          <a:endParaRPr lang="en-US"/>
        </a:p>
      </dgm:t>
    </dgm:pt>
    <dgm:pt modelId="{7D54D377-4AA9-4C70-8B20-E9C489A2DBEA}" type="sibTrans" cxnId="{64E19C2D-74B6-4B14-94D9-7E0A5F39BF5C}">
      <dgm:prSet/>
      <dgm:spPr/>
      <dgm:t>
        <a:bodyPr/>
        <a:lstStyle/>
        <a:p>
          <a:endParaRPr lang="en-US"/>
        </a:p>
      </dgm:t>
    </dgm:pt>
    <dgm:pt modelId="{AD52C601-E3A5-48BE-90A7-C06007478FA0}">
      <dgm:prSet/>
      <dgm:spPr/>
      <dgm:t>
        <a:bodyPr/>
        <a:lstStyle/>
        <a:p>
          <a:r>
            <a:rPr lang="en-GB" dirty="0"/>
            <a:t>To gain their views if you have any safeguarding concerns</a:t>
          </a:r>
          <a:endParaRPr lang="en-US" dirty="0"/>
        </a:p>
      </dgm:t>
    </dgm:pt>
    <dgm:pt modelId="{A967410F-85F9-458E-8062-7240BEE073D3}" type="parTrans" cxnId="{E3D0E1B8-4AEF-4B1F-B2D2-368F51231F43}">
      <dgm:prSet/>
      <dgm:spPr/>
      <dgm:t>
        <a:bodyPr/>
        <a:lstStyle/>
        <a:p>
          <a:endParaRPr lang="en-US"/>
        </a:p>
      </dgm:t>
    </dgm:pt>
    <dgm:pt modelId="{581FBBF1-0351-4DA0-854A-E15143883986}" type="sibTrans" cxnId="{E3D0E1B8-4AEF-4B1F-B2D2-368F51231F43}">
      <dgm:prSet/>
      <dgm:spPr/>
      <dgm:t>
        <a:bodyPr/>
        <a:lstStyle/>
        <a:p>
          <a:endParaRPr lang="en-US"/>
        </a:p>
      </dgm:t>
    </dgm:pt>
    <dgm:pt modelId="{13F3F2C6-2B81-46FA-B57D-2EC163D806B3}">
      <dgm:prSet/>
      <dgm:spPr/>
      <dgm:t>
        <a:bodyPr/>
        <a:lstStyle/>
        <a:p>
          <a:r>
            <a:rPr lang="en-GB" dirty="0"/>
            <a:t>To discuss improvements and changes to their world and what we provide </a:t>
          </a:r>
          <a:endParaRPr lang="en-US" dirty="0"/>
        </a:p>
      </dgm:t>
    </dgm:pt>
    <dgm:pt modelId="{F96B223A-B212-49C6-9A2A-EC75E4840707}" type="parTrans" cxnId="{80CDDF75-5F1B-4A40-97B2-0E25D300D5D0}">
      <dgm:prSet/>
      <dgm:spPr/>
      <dgm:t>
        <a:bodyPr/>
        <a:lstStyle/>
        <a:p>
          <a:endParaRPr lang="en-US"/>
        </a:p>
      </dgm:t>
    </dgm:pt>
    <dgm:pt modelId="{784DD3E8-0FD9-408A-957D-0538BCB3AA39}" type="sibTrans" cxnId="{80CDDF75-5F1B-4A40-97B2-0E25D300D5D0}">
      <dgm:prSet/>
      <dgm:spPr/>
      <dgm:t>
        <a:bodyPr/>
        <a:lstStyle/>
        <a:p>
          <a:endParaRPr lang="en-US"/>
        </a:p>
      </dgm:t>
    </dgm:pt>
    <dgm:pt modelId="{996E19A1-EDF3-4B59-A7AC-C8AB07C3F9AC}" type="pres">
      <dgm:prSet presAssocID="{29F2062F-71B6-47EB-8155-181F700A933F}" presName="linear" presStyleCnt="0">
        <dgm:presLayoutVars>
          <dgm:animLvl val="lvl"/>
          <dgm:resizeHandles val="exact"/>
        </dgm:presLayoutVars>
      </dgm:prSet>
      <dgm:spPr/>
    </dgm:pt>
    <dgm:pt modelId="{158E52BB-6FC1-4A22-89C0-0B17CFEDD6EF}" type="pres">
      <dgm:prSet presAssocID="{E0AB760C-5411-4182-8844-124B4CBC7CF5}" presName="parentText" presStyleLbl="node1" presStyleIdx="0" presStyleCnt="3">
        <dgm:presLayoutVars>
          <dgm:chMax val="0"/>
          <dgm:bulletEnabled val="1"/>
        </dgm:presLayoutVars>
      </dgm:prSet>
      <dgm:spPr/>
    </dgm:pt>
    <dgm:pt modelId="{C239C26A-56A8-4F5C-B52D-23799A84F2D8}" type="pres">
      <dgm:prSet presAssocID="{7D54D377-4AA9-4C70-8B20-E9C489A2DBEA}" presName="spacer" presStyleCnt="0"/>
      <dgm:spPr/>
    </dgm:pt>
    <dgm:pt modelId="{3073E688-E31B-4C0C-AA57-C8C7AEFB4E0C}" type="pres">
      <dgm:prSet presAssocID="{AD52C601-E3A5-48BE-90A7-C06007478FA0}" presName="parentText" presStyleLbl="node1" presStyleIdx="1" presStyleCnt="3" custLinFactNeighborY="-9621">
        <dgm:presLayoutVars>
          <dgm:chMax val="0"/>
          <dgm:bulletEnabled val="1"/>
        </dgm:presLayoutVars>
      </dgm:prSet>
      <dgm:spPr/>
    </dgm:pt>
    <dgm:pt modelId="{887C4A3F-C6C2-4427-AD22-9A9552433A09}" type="pres">
      <dgm:prSet presAssocID="{581FBBF1-0351-4DA0-854A-E15143883986}" presName="spacer" presStyleCnt="0"/>
      <dgm:spPr/>
    </dgm:pt>
    <dgm:pt modelId="{41365811-FEA7-46AC-877B-72107162BB7D}" type="pres">
      <dgm:prSet presAssocID="{13F3F2C6-2B81-46FA-B57D-2EC163D806B3}" presName="parentText" presStyleLbl="node1" presStyleIdx="2" presStyleCnt="3">
        <dgm:presLayoutVars>
          <dgm:chMax val="0"/>
          <dgm:bulletEnabled val="1"/>
        </dgm:presLayoutVars>
      </dgm:prSet>
      <dgm:spPr/>
    </dgm:pt>
  </dgm:ptLst>
  <dgm:cxnLst>
    <dgm:cxn modelId="{84B68001-1213-42E0-AB13-FEE8204A7A02}" type="presOf" srcId="{AD52C601-E3A5-48BE-90A7-C06007478FA0}" destId="{3073E688-E31B-4C0C-AA57-C8C7AEFB4E0C}" srcOrd="0" destOrd="0" presId="urn:microsoft.com/office/officeart/2005/8/layout/vList2"/>
    <dgm:cxn modelId="{AAC25816-893E-4CB3-9010-2ED9B257D030}" type="presOf" srcId="{E0AB760C-5411-4182-8844-124B4CBC7CF5}" destId="{158E52BB-6FC1-4A22-89C0-0B17CFEDD6EF}" srcOrd="0" destOrd="0" presId="urn:microsoft.com/office/officeart/2005/8/layout/vList2"/>
    <dgm:cxn modelId="{64E19C2D-74B6-4B14-94D9-7E0A5F39BF5C}" srcId="{29F2062F-71B6-47EB-8155-181F700A933F}" destId="{E0AB760C-5411-4182-8844-124B4CBC7CF5}" srcOrd="0" destOrd="0" parTransId="{F4CF0C5D-517F-4118-8586-F770590E3D06}" sibTransId="{7D54D377-4AA9-4C70-8B20-E9C489A2DBEA}"/>
    <dgm:cxn modelId="{2A44BA65-577D-4AE4-962D-DD88E8330A06}" type="presOf" srcId="{29F2062F-71B6-47EB-8155-181F700A933F}" destId="{996E19A1-EDF3-4B59-A7AC-C8AB07C3F9AC}" srcOrd="0" destOrd="0" presId="urn:microsoft.com/office/officeart/2005/8/layout/vList2"/>
    <dgm:cxn modelId="{EBF78A49-26AA-4FAE-B57D-D3724C48D92E}" type="presOf" srcId="{13F3F2C6-2B81-46FA-B57D-2EC163D806B3}" destId="{41365811-FEA7-46AC-877B-72107162BB7D}" srcOrd="0" destOrd="0" presId="urn:microsoft.com/office/officeart/2005/8/layout/vList2"/>
    <dgm:cxn modelId="{80CDDF75-5F1B-4A40-97B2-0E25D300D5D0}" srcId="{29F2062F-71B6-47EB-8155-181F700A933F}" destId="{13F3F2C6-2B81-46FA-B57D-2EC163D806B3}" srcOrd="2" destOrd="0" parTransId="{F96B223A-B212-49C6-9A2A-EC75E4840707}" sibTransId="{784DD3E8-0FD9-408A-957D-0538BCB3AA39}"/>
    <dgm:cxn modelId="{E3D0E1B8-4AEF-4B1F-B2D2-368F51231F43}" srcId="{29F2062F-71B6-47EB-8155-181F700A933F}" destId="{AD52C601-E3A5-48BE-90A7-C06007478FA0}" srcOrd="1" destOrd="0" parTransId="{A967410F-85F9-458E-8062-7240BEE073D3}" sibTransId="{581FBBF1-0351-4DA0-854A-E15143883986}"/>
    <dgm:cxn modelId="{552C6BBD-1EC4-471F-920D-9F2B253853AD}" type="presParOf" srcId="{996E19A1-EDF3-4B59-A7AC-C8AB07C3F9AC}" destId="{158E52BB-6FC1-4A22-89C0-0B17CFEDD6EF}" srcOrd="0" destOrd="0" presId="urn:microsoft.com/office/officeart/2005/8/layout/vList2"/>
    <dgm:cxn modelId="{7FA8F5D5-FF7F-4FBA-90CF-484000597410}" type="presParOf" srcId="{996E19A1-EDF3-4B59-A7AC-C8AB07C3F9AC}" destId="{C239C26A-56A8-4F5C-B52D-23799A84F2D8}" srcOrd="1" destOrd="0" presId="urn:microsoft.com/office/officeart/2005/8/layout/vList2"/>
    <dgm:cxn modelId="{F9420FD2-F44D-4DB8-89C7-8C1CA6B5604F}" type="presParOf" srcId="{996E19A1-EDF3-4B59-A7AC-C8AB07C3F9AC}" destId="{3073E688-E31B-4C0C-AA57-C8C7AEFB4E0C}" srcOrd="2" destOrd="0" presId="urn:microsoft.com/office/officeart/2005/8/layout/vList2"/>
    <dgm:cxn modelId="{702E71B2-FCFC-4690-8A32-257C64375DD8}" type="presParOf" srcId="{996E19A1-EDF3-4B59-A7AC-C8AB07C3F9AC}" destId="{887C4A3F-C6C2-4427-AD22-9A9552433A09}" srcOrd="3" destOrd="0" presId="urn:microsoft.com/office/officeart/2005/8/layout/vList2"/>
    <dgm:cxn modelId="{D86533F5-4819-4C7D-80FE-C6C502738990}" type="presParOf" srcId="{996E19A1-EDF3-4B59-A7AC-C8AB07C3F9AC}" destId="{41365811-FEA7-46AC-877B-72107162BB7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269351-8050-46C1-AEF0-075CBEACB91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21FC950-ECCE-4373-9B24-1B16FB10D6E1}">
      <dgm:prSet/>
      <dgm:spPr/>
      <dgm:t>
        <a:bodyPr/>
        <a:lstStyle/>
        <a:p>
          <a:r>
            <a:rPr lang="en-GB" dirty="0">
              <a:solidFill>
                <a:schemeClr val="tx1"/>
              </a:solidFill>
            </a:rPr>
            <a:t>The observations need to take place over time, one observation only tells you what they liked or disliked in one session. </a:t>
          </a:r>
          <a:endParaRPr lang="en-US" dirty="0">
            <a:solidFill>
              <a:schemeClr val="tx1"/>
            </a:solidFill>
          </a:endParaRPr>
        </a:p>
      </dgm:t>
    </dgm:pt>
    <dgm:pt modelId="{C87D57F1-4ECC-4169-A1DA-3454FD76C70E}" type="parTrans" cxnId="{4BDF7853-1212-4F23-B73D-928F074B061C}">
      <dgm:prSet/>
      <dgm:spPr/>
      <dgm:t>
        <a:bodyPr/>
        <a:lstStyle/>
        <a:p>
          <a:endParaRPr lang="en-US"/>
        </a:p>
      </dgm:t>
    </dgm:pt>
    <dgm:pt modelId="{55E1EB4A-84A3-438B-BA7D-4653FD02865F}" type="sibTrans" cxnId="{4BDF7853-1212-4F23-B73D-928F074B061C}">
      <dgm:prSet/>
      <dgm:spPr/>
      <dgm:t>
        <a:bodyPr/>
        <a:lstStyle/>
        <a:p>
          <a:endParaRPr lang="en-US"/>
        </a:p>
      </dgm:t>
    </dgm:pt>
    <dgm:pt modelId="{CF1DBDF2-C8FA-46DE-9E39-CDB944120145}">
      <dgm:prSet/>
      <dgm:spPr/>
      <dgm:t>
        <a:bodyPr/>
        <a:lstStyle/>
        <a:p>
          <a:r>
            <a:rPr lang="en-GB" dirty="0">
              <a:solidFill>
                <a:schemeClr val="tx1"/>
              </a:solidFill>
            </a:rPr>
            <a:t>The observer needs to know the child well.</a:t>
          </a:r>
          <a:endParaRPr lang="en-US" dirty="0">
            <a:solidFill>
              <a:schemeClr val="tx1"/>
            </a:solidFill>
          </a:endParaRPr>
        </a:p>
      </dgm:t>
    </dgm:pt>
    <dgm:pt modelId="{6E6DA3FD-2485-4916-A234-54AC6ED6925B}" type="parTrans" cxnId="{61E08999-4ADC-4437-95D0-C4677BEBD3EE}">
      <dgm:prSet/>
      <dgm:spPr/>
      <dgm:t>
        <a:bodyPr/>
        <a:lstStyle/>
        <a:p>
          <a:endParaRPr lang="en-US"/>
        </a:p>
      </dgm:t>
    </dgm:pt>
    <dgm:pt modelId="{17407EE6-2000-4F03-AFD8-DE233470AB3F}" type="sibTrans" cxnId="{61E08999-4ADC-4437-95D0-C4677BEBD3EE}">
      <dgm:prSet/>
      <dgm:spPr/>
      <dgm:t>
        <a:bodyPr/>
        <a:lstStyle/>
        <a:p>
          <a:endParaRPr lang="en-US"/>
        </a:p>
      </dgm:t>
    </dgm:pt>
    <dgm:pt modelId="{3A89637F-9718-47A6-9E22-41D9D505A7D9}">
      <dgm:prSet/>
      <dgm:spPr/>
      <dgm:t>
        <a:bodyPr/>
        <a:lstStyle/>
        <a:p>
          <a:r>
            <a:rPr lang="en-GB" dirty="0">
              <a:solidFill>
                <a:schemeClr val="tx1"/>
              </a:solidFill>
            </a:rPr>
            <a:t>The observer needs to establish how the child communicates. </a:t>
          </a:r>
          <a:endParaRPr lang="en-US" dirty="0">
            <a:solidFill>
              <a:schemeClr val="tx1"/>
            </a:solidFill>
          </a:endParaRPr>
        </a:p>
      </dgm:t>
    </dgm:pt>
    <dgm:pt modelId="{9C703BEF-2D26-4524-84CE-989926744B81}" type="parTrans" cxnId="{D5F26BD4-3743-4CC8-BECF-4DA02AA8D8FB}">
      <dgm:prSet/>
      <dgm:spPr/>
      <dgm:t>
        <a:bodyPr/>
        <a:lstStyle/>
        <a:p>
          <a:endParaRPr lang="en-US"/>
        </a:p>
      </dgm:t>
    </dgm:pt>
    <dgm:pt modelId="{47E0347C-C353-4D31-8E59-BAB7F59B32BF}" type="sibTrans" cxnId="{D5F26BD4-3743-4CC8-BECF-4DA02AA8D8FB}">
      <dgm:prSet/>
      <dgm:spPr/>
      <dgm:t>
        <a:bodyPr/>
        <a:lstStyle/>
        <a:p>
          <a:endParaRPr lang="en-US"/>
        </a:p>
      </dgm:t>
    </dgm:pt>
    <dgm:pt modelId="{3D7012F7-364C-45DD-8D03-7229CF8F5D87}">
      <dgm:prSet/>
      <dgm:spPr/>
      <dgm:t>
        <a:bodyPr/>
        <a:lstStyle/>
        <a:p>
          <a:r>
            <a:rPr lang="en-GB" dirty="0">
              <a:solidFill>
                <a:schemeClr val="tx1"/>
              </a:solidFill>
            </a:rPr>
            <a:t>The observer needs to take into account what is available: the child may love water play but if this is not available then an observer won't be able to know this. </a:t>
          </a:r>
          <a:endParaRPr lang="en-US" dirty="0">
            <a:solidFill>
              <a:schemeClr val="tx1"/>
            </a:solidFill>
          </a:endParaRPr>
        </a:p>
      </dgm:t>
    </dgm:pt>
    <dgm:pt modelId="{4B896191-8890-4B36-A78D-FA6B66D568C5}" type="parTrans" cxnId="{E831A4AC-C695-4E82-885D-126749847897}">
      <dgm:prSet/>
      <dgm:spPr/>
      <dgm:t>
        <a:bodyPr/>
        <a:lstStyle/>
        <a:p>
          <a:endParaRPr lang="en-US"/>
        </a:p>
      </dgm:t>
    </dgm:pt>
    <dgm:pt modelId="{8892CA12-530D-44CC-AE73-C1C179478F41}" type="sibTrans" cxnId="{E831A4AC-C695-4E82-885D-126749847897}">
      <dgm:prSet/>
      <dgm:spPr/>
      <dgm:t>
        <a:bodyPr/>
        <a:lstStyle/>
        <a:p>
          <a:endParaRPr lang="en-US"/>
        </a:p>
      </dgm:t>
    </dgm:pt>
    <dgm:pt modelId="{43318949-9BF5-493D-B9F5-69516A9E63DB}">
      <dgm:prSet/>
      <dgm:spPr/>
      <dgm:t>
        <a:bodyPr/>
        <a:lstStyle/>
        <a:p>
          <a:r>
            <a:rPr lang="en-GB" dirty="0">
              <a:solidFill>
                <a:schemeClr val="tx1"/>
              </a:solidFill>
            </a:rPr>
            <a:t>For the voice of the child to be heard, the observer needs to look at what they will change once the child's voice has been listened to. </a:t>
          </a:r>
          <a:endParaRPr lang="en-US" dirty="0">
            <a:solidFill>
              <a:schemeClr val="tx1"/>
            </a:solidFill>
          </a:endParaRPr>
        </a:p>
      </dgm:t>
    </dgm:pt>
    <dgm:pt modelId="{90A93624-F443-4CF3-AAF8-9A2E60770744}" type="parTrans" cxnId="{5176B7CB-9895-4202-A028-3D7DE446D1E5}">
      <dgm:prSet/>
      <dgm:spPr/>
      <dgm:t>
        <a:bodyPr/>
        <a:lstStyle/>
        <a:p>
          <a:endParaRPr lang="en-US"/>
        </a:p>
      </dgm:t>
    </dgm:pt>
    <dgm:pt modelId="{E3EEAEC8-1194-44E7-A601-A94A5484E142}" type="sibTrans" cxnId="{5176B7CB-9895-4202-A028-3D7DE446D1E5}">
      <dgm:prSet/>
      <dgm:spPr/>
      <dgm:t>
        <a:bodyPr/>
        <a:lstStyle/>
        <a:p>
          <a:endParaRPr lang="en-US"/>
        </a:p>
      </dgm:t>
    </dgm:pt>
    <dgm:pt modelId="{A85175EA-7EAF-482A-A998-3E6174CF5ABA}" type="pres">
      <dgm:prSet presAssocID="{83269351-8050-46C1-AEF0-075CBEACB913}" presName="linear" presStyleCnt="0">
        <dgm:presLayoutVars>
          <dgm:animLvl val="lvl"/>
          <dgm:resizeHandles val="exact"/>
        </dgm:presLayoutVars>
      </dgm:prSet>
      <dgm:spPr/>
    </dgm:pt>
    <dgm:pt modelId="{EE9D2028-D59F-444E-B47E-6EA7DADE0AF1}" type="pres">
      <dgm:prSet presAssocID="{921FC950-ECCE-4373-9B24-1B16FB10D6E1}" presName="parentText" presStyleLbl="node1" presStyleIdx="0" presStyleCnt="5" custAng="0" custLinFactY="-20077" custLinFactNeighborX="0" custLinFactNeighborY="-100000">
        <dgm:presLayoutVars>
          <dgm:chMax val="0"/>
          <dgm:bulletEnabled val="1"/>
        </dgm:presLayoutVars>
      </dgm:prSet>
      <dgm:spPr/>
    </dgm:pt>
    <dgm:pt modelId="{738A0E30-F7BF-4641-B601-A7EDF73113C6}" type="pres">
      <dgm:prSet presAssocID="{55E1EB4A-84A3-438B-BA7D-4653FD02865F}" presName="spacer" presStyleCnt="0"/>
      <dgm:spPr/>
    </dgm:pt>
    <dgm:pt modelId="{E45AEFEB-437A-4825-BE3D-C5781EBB0D83}" type="pres">
      <dgm:prSet presAssocID="{CF1DBDF2-C8FA-46DE-9E39-CDB944120145}" presName="parentText" presStyleLbl="node1" presStyleIdx="1" presStyleCnt="5" custLinFactNeighborY="-19999">
        <dgm:presLayoutVars>
          <dgm:chMax val="0"/>
          <dgm:bulletEnabled val="1"/>
        </dgm:presLayoutVars>
      </dgm:prSet>
      <dgm:spPr/>
    </dgm:pt>
    <dgm:pt modelId="{C6BE20D6-9026-42D7-98A2-A0B7E1D1B41D}" type="pres">
      <dgm:prSet presAssocID="{17407EE6-2000-4F03-AFD8-DE233470AB3F}" presName="spacer" presStyleCnt="0"/>
      <dgm:spPr/>
    </dgm:pt>
    <dgm:pt modelId="{57F75471-ECA8-41B6-B3E1-EFE7B50829A1}" type="pres">
      <dgm:prSet presAssocID="{3A89637F-9718-47A6-9E22-41D9D505A7D9}" presName="parentText" presStyleLbl="node1" presStyleIdx="2" presStyleCnt="5" custLinFactNeighborY="4754">
        <dgm:presLayoutVars>
          <dgm:chMax val="0"/>
          <dgm:bulletEnabled val="1"/>
        </dgm:presLayoutVars>
      </dgm:prSet>
      <dgm:spPr/>
    </dgm:pt>
    <dgm:pt modelId="{9E58A1E6-17C2-4F8E-A30E-E109004911FD}" type="pres">
      <dgm:prSet presAssocID="{47E0347C-C353-4D31-8E59-BAB7F59B32BF}" presName="spacer" presStyleCnt="0"/>
      <dgm:spPr/>
    </dgm:pt>
    <dgm:pt modelId="{97881AA1-3B8E-4DEF-AD28-4257012605A1}" type="pres">
      <dgm:prSet presAssocID="{3D7012F7-364C-45DD-8D03-7229CF8F5D87}" presName="parentText" presStyleLbl="node1" presStyleIdx="3" presStyleCnt="5">
        <dgm:presLayoutVars>
          <dgm:chMax val="0"/>
          <dgm:bulletEnabled val="1"/>
        </dgm:presLayoutVars>
      </dgm:prSet>
      <dgm:spPr/>
    </dgm:pt>
    <dgm:pt modelId="{2E4432AC-3314-4453-A0AA-3645E8A4CAFF}" type="pres">
      <dgm:prSet presAssocID="{8892CA12-530D-44CC-AE73-C1C179478F41}" presName="spacer" presStyleCnt="0"/>
      <dgm:spPr/>
    </dgm:pt>
    <dgm:pt modelId="{D5871300-83C2-4262-B118-CAED80C34B2B}" type="pres">
      <dgm:prSet presAssocID="{43318949-9BF5-493D-B9F5-69516A9E63DB}" presName="parentText" presStyleLbl="node1" presStyleIdx="4" presStyleCnt="5">
        <dgm:presLayoutVars>
          <dgm:chMax val="0"/>
          <dgm:bulletEnabled val="1"/>
        </dgm:presLayoutVars>
      </dgm:prSet>
      <dgm:spPr/>
    </dgm:pt>
  </dgm:ptLst>
  <dgm:cxnLst>
    <dgm:cxn modelId="{97E6A120-FF04-4EC9-8E89-A03276684EDC}" type="presOf" srcId="{3D7012F7-364C-45DD-8D03-7229CF8F5D87}" destId="{97881AA1-3B8E-4DEF-AD28-4257012605A1}" srcOrd="0" destOrd="0" presId="urn:microsoft.com/office/officeart/2005/8/layout/vList2"/>
    <dgm:cxn modelId="{30C1AA3A-2D43-4654-81A9-DCCAB8401644}" type="presOf" srcId="{921FC950-ECCE-4373-9B24-1B16FB10D6E1}" destId="{EE9D2028-D59F-444E-B47E-6EA7DADE0AF1}" srcOrd="0" destOrd="0" presId="urn:microsoft.com/office/officeart/2005/8/layout/vList2"/>
    <dgm:cxn modelId="{8A8DC15C-A080-4B7D-AC6A-47F6F464BC2A}" type="presOf" srcId="{3A89637F-9718-47A6-9E22-41D9D505A7D9}" destId="{57F75471-ECA8-41B6-B3E1-EFE7B50829A1}" srcOrd="0" destOrd="0" presId="urn:microsoft.com/office/officeart/2005/8/layout/vList2"/>
    <dgm:cxn modelId="{F6B7675E-7962-432A-B502-29581358EDA6}" type="presOf" srcId="{83269351-8050-46C1-AEF0-075CBEACB913}" destId="{A85175EA-7EAF-482A-A998-3E6174CF5ABA}" srcOrd="0" destOrd="0" presId="urn:microsoft.com/office/officeart/2005/8/layout/vList2"/>
    <dgm:cxn modelId="{4BDF7853-1212-4F23-B73D-928F074B061C}" srcId="{83269351-8050-46C1-AEF0-075CBEACB913}" destId="{921FC950-ECCE-4373-9B24-1B16FB10D6E1}" srcOrd="0" destOrd="0" parTransId="{C87D57F1-4ECC-4169-A1DA-3454FD76C70E}" sibTransId="{55E1EB4A-84A3-438B-BA7D-4653FD02865F}"/>
    <dgm:cxn modelId="{61E08999-4ADC-4437-95D0-C4677BEBD3EE}" srcId="{83269351-8050-46C1-AEF0-075CBEACB913}" destId="{CF1DBDF2-C8FA-46DE-9E39-CDB944120145}" srcOrd="1" destOrd="0" parTransId="{6E6DA3FD-2485-4916-A234-54AC6ED6925B}" sibTransId="{17407EE6-2000-4F03-AFD8-DE233470AB3F}"/>
    <dgm:cxn modelId="{E831A4AC-C695-4E82-885D-126749847897}" srcId="{83269351-8050-46C1-AEF0-075CBEACB913}" destId="{3D7012F7-364C-45DD-8D03-7229CF8F5D87}" srcOrd="3" destOrd="0" parTransId="{4B896191-8890-4B36-A78D-FA6B66D568C5}" sibTransId="{8892CA12-530D-44CC-AE73-C1C179478F41}"/>
    <dgm:cxn modelId="{8DD4E8C2-6377-42CF-B1C1-C2576166EB60}" type="presOf" srcId="{43318949-9BF5-493D-B9F5-69516A9E63DB}" destId="{D5871300-83C2-4262-B118-CAED80C34B2B}" srcOrd="0" destOrd="0" presId="urn:microsoft.com/office/officeart/2005/8/layout/vList2"/>
    <dgm:cxn modelId="{5176B7CB-9895-4202-A028-3D7DE446D1E5}" srcId="{83269351-8050-46C1-AEF0-075CBEACB913}" destId="{43318949-9BF5-493D-B9F5-69516A9E63DB}" srcOrd="4" destOrd="0" parTransId="{90A93624-F443-4CF3-AAF8-9A2E60770744}" sibTransId="{E3EEAEC8-1194-44E7-A601-A94A5484E142}"/>
    <dgm:cxn modelId="{D5F26BD4-3743-4CC8-BECF-4DA02AA8D8FB}" srcId="{83269351-8050-46C1-AEF0-075CBEACB913}" destId="{3A89637F-9718-47A6-9E22-41D9D505A7D9}" srcOrd="2" destOrd="0" parTransId="{9C703BEF-2D26-4524-84CE-989926744B81}" sibTransId="{47E0347C-C353-4D31-8E59-BAB7F59B32BF}"/>
    <dgm:cxn modelId="{54367CD4-4A56-421B-A810-A6B34A191256}" type="presOf" srcId="{CF1DBDF2-C8FA-46DE-9E39-CDB944120145}" destId="{E45AEFEB-437A-4825-BE3D-C5781EBB0D83}" srcOrd="0" destOrd="0" presId="urn:microsoft.com/office/officeart/2005/8/layout/vList2"/>
    <dgm:cxn modelId="{20F8C54E-1EE4-4771-A7B4-57187574E46E}" type="presParOf" srcId="{A85175EA-7EAF-482A-A998-3E6174CF5ABA}" destId="{EE9D2028-D59F-444E-B47E-6EA7DADE0AF1}" srcOrd="0" destOrd="0" presId="urn:microsoft.com/office/officeart/2005/8/layout/vList2"/>
    <dgm:cxn modelId="{2E04CB80-5885-4D4A-8746-3867C6B0B430}" type="presParOf" srcId="{A85175EA-7EAF-482A-A998-3E6174CF5ABA}" destId="{738A0E30-F7BF-4641-B601-A7EDF73113C6}" srcOrd="1" destOrd="0" presId="urn:microsoft.com/office/officeart/2005/8/layout/vList2"/>
    <dgm:cxn modelId="{48607634-2B88-497E-9FA7-D0341D0F7A8E}" type="presParOf" srcId="{A85175EA-7EAF-482A-A998-3E6174CF5ABA}" destId="{E45AEFEB-437A-4825-BE3D-C5781EBB0D83}" srcOrd="2" destOrd="0" presId="urn:microsoft.com/office/officeart/2005/8/layout/vList2"/>
    <dgm:cxn modelId="{E8B2B999-A3B6-426E-BEE9-99F8410718E9}" type="presParOf" srcId="{A85175EA-7EAF-482A-A998-3E6174CF5ABA}" destId="{C6BE20D6-9026-42D7-98A2-A0B7E1D1B41D}" srcOrd="3" destOrd="0" presId="urn:microsoft.com/office/officeart/2005/8/layout/vList2"/>
    <dgm:cxn modelId="{AFA98555-D58E-4904-B991-6F94EA90714D}" type="presParOf" srcId="{A85175EA-7EAF-482A-A998-3E6174CF5ABA}" destId="{57F75471-ECA8-41B6-B3E1-EFE7B50829A1}" srcOrd="4" destOrd="0" presId="urn:microsoft.com/office/officeart/2005/8/layout/vList2"/>
    <dgm:cxn modelId="{8B6A7257-FF77-440D-B9E3-146B5E20B52D}" type="presParOf" srcId="{A85175EA-7EAF-482A-A998-3E6174CF5ABA}" destId="{9E58A1E6-17C2-4F8E-A30E-E109004911FD}" srcOrd="5" destOrd="0" presId="urn:microsoft.com/office/officeart/2005/8/layout/vList2"/>
    <dgm:cxn modelId="{5B4E4EE0-9643-43DC-8FE3-DF7E7B8725D0}" type="presParOf" srcId="{A85175EA-7EAF-482A-A998-3E6174CF5ABA}" destId="{97881AA1-3B8E-4DEF-AD28-4257012605A1}" srcOrd="6" destOrd="0" presId="urn:microsoft.com/office/officeart/2005/8/layout/vList2"/>
    <dgm:cxn modelId="{F2FC189A-F5BE-4B14-9D5A-F41F294B0BDA}" type="presParOf" srcId="{A85175EA-7EAF-482A-A998-3E6174CF5ABA}" destId="{2E4432AC-3314-4453-A0AA-3645E8A4CAFF}" srcOrd="7" destOrd="0" presId="urn:microsoft.com/office/officeart/2005/8/layout/vList2"/>
    <dgm:cxn modelId="{616AB4CF-EB8C-4348-BB77-50BDDBC71AD8}" type="presParOf" srcId="{A85175EA-7EAF-482A-A998-3E6174CF5ABA}" destId="{D5871300-83C2-4262-B118-CAED80C34B2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11220-BBEA-480B-B159-33EE956A027F}">
      <dsp:nvSpPr>
        <dsp:cNvPr id="0" name=""/>
        <dsp:cNvSpPr/>
      </dsp:nvSpPr>
      <dsp:spPr>
        <a:xfrm>
          <a:off x="0" y="698"/>
          <a:ext cx="8135006" cy="16342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D1DF5-2A9E-4683-9280-A3A8F2EFF20D}">
      <dsp:nvSpPr>
        <dsp:cNvPr id="0" name=""/>
        <dsp:cNvSpPr/>
      </dsp:nvSpPr>
      <dsp:spPr>
        <a:xfrm>
          <a:off x="494367" y="368409"/>
          <a:ext cx="898849" cy="8988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29ADA9-37CD-428D-9568-54885B823730}">
      <dsp:nvSpPr>
        <dsp:cNvPr id="0" name=""/>
        <dsp:cNvSpPr/>
      </dsp:nvSpPr>
      <dsp:spPr>
        <a:xfrm>
          <a:off x="1887584" y="698"/>
          <a:ext cx="6247421" cy="1634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60" tIns="172960" rIns="172960" bIns="172960" numCol="1" spcCol="1270" anchor="ctr" anchorCtr="0">
          <a:noAutofit/>
        </a:bodyPr>
        <a:lstStyle/>
        <a:p>
          <a:pPr marL="0" lvl="0" indent="0" algn="l" defTabSz="666750">
            <a:lnSpc>
              <a:spcPct val="100000"/>
            </a:lnSpc>
            <a:spcBef>
              <a:spcPct val="0"/>
            </a:spcBef>
            <a:spcAft>
              <a:spcPct val="35000"/>
            </a:spcAft>
            <a:buNone/>
          </a:pPr>
          <a:r>
            <a:rPr lang="en-GB" sz="1500" kern="1200" dirty="0"/>
            <a:t>Pupil voice is not a form you need to fill in for a referral or a box to tick. Children’s voices need to be heard throughout their every day experiences and they need to be heard by all adults who have contact with the child. </a:t>
          </a:r>
          <a:endParaRPr lang="en-US" sz="1500" kern="1200" dirty="0"/>
        </a:p>
      </dsp:txBody>
      <dsp:txXfrm>
        <a:off x="1887584" y="698"/>
        <a:ext cx="6247421" cy="1634272"/>
      </dsp:txXfrm>
    </dsp:sp>
    <dsp:sp modelId="{B5F3EF7B-EC6D-4E1D-B331-146FBF67B7C4}">
      <dsp:nvSpPr>
        <dsp:cNvPr id="0" name=""/>
        <dsp:cNvSpPr/>
      </dsp:nvSpPr>
      <dsp:spPr>
        <a:xfrm>
          <a:off x="0" y="2043538"/>
          <a:ext cx="8135006" cy="16342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66ABC9-D8E4-4688-AFD8-BD404757F1BD}">
      <dsp:nvSpPr>
        <dsp:cNvPr id="0" name=""/>
        <dsp:cNvSpPr/>
      </dsp:nvSpPr>
      <dsp:spPr>
        <a:xfrm>
          <a:off x="494367" y="2411249"/>
          <a:ext cx="898849" cy="8988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B14FE0-A5E2-47E7-9FA3-AD2EB7B5B909}">
      <dsp:nvSpPr>
        <dsp:cNvPr id="0" name=""/>
        <dsp:cNvSpPr/>
      </dsp:nvSpPr>
      <dsp:spPr>
        <a:xfrm>
          <a:off x="1887584" y="2043538"/>
          <a:ext cx="6247421" cy="1634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60" tIns="172960" rIns="172960" bIns="172960" numCol="1" spcCol="1270" anchor="ctr" anchorCtr="0">
          <a:noAutofit/>
        </a:bodyPr>
        <a:lstStyle/>
        <a:p>
          <a:pPr marL="0" lvl="0" indent="0" algn="l" defTabSz="666750">
            <a:lnSpc>
              <a:spcPct val="100000"/>
            </a:lnSpc>
            <a:spcBef>
              <a:spcPct val="0"/>
            </a:spcBef>
            <a:spcAft>
              <a:spcPct val="35000"/>
            </a:spcAft>
            <a:buNone/>
          </a:pPr>
          <a:r>
            <a:rPr lang="en-GB" sz="1500" kern="1200" dirty="0"/>
            <a:t>Children’s voices can be choice making, such as choosing a snack. It can be sharing important things about them, such as sharing what they did at the weekend. It can be telling you who they prefer to play with or what they find hard and need help with. It can also be saying no to activities or events that they dislike.</a:t>
          </a:r>
          <a:endParaRPr lang="en-US" sz="1500" kern="1200" dirty="0"/>
        </a:p>
      </dsp:txBody>
      <dsp:txXfrm>
        <a:off x="1887584" y="2043538"/>
        <a:ext cx="6247421" cy="1634272"/>
      </dsp:txXfrm>
    </dsp:sp>
    <dsp:sp modelId="{5755FC31-0A1D-4381-81E3-D7EC2ACA0BFA}">
      <dsp:nvSpPr>
        <dsp:cNvPr id="0" name=""/>
        <dsp:cNvSpPr/>
      </dsp:nvSpPr>
      <dsp:spPr>
        <a:xfrm>
          <a:off x="0" y="4086378"/>
          <a:ext cx="8135006" cy="16342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E89E8-18A8-4E4B-963B-F2F3B8621F56}">
      <dsp:nvSpPr>
        <dsp:cNvPr id="0" name=""/>
        <dsp:cNvSpPr/>
      </dsp:nvSpPr>
      <dsp:spPr>
        <a:xfrm>
          <a:off x="494367" y="4454089"/>
          <a:ext cx="898849" cy="8988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A0700E-2B56-4873-A651-C0274225595D}">
      <dsp:nvSpPr>
        <dsp:cNvPr id="0" name=""/>
        <dsp:cNvSpPr/>
      </dsp:nvSpPr>
      <dsp:spPr>
        <a:xfrm>
          <a:off x="1887584" y="4086378"/>
          <a:ext cx="6247421" cy="1634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60" tIns="172960" rIns="172960" bIns="172960" numCol="1" spcCol="1270" anchor="ctr" anchorCtr="0">
          <a:noAutofit/>
        </a:bodyPr>
        <a:lstStyle/>
        <a:p>
          <a:pPr marL="0" lvl="0" indent="0" algn="l" defTabSz="666750">
            <a:lnSpc>
              <a:spcPct val="100000"/>
            </a:lnSpc>
            <a:spcBef>
              <a:spcPct val="0"/>
            </a:spcBef>
            <a:spcAft>
              <a:spcPct val="35000"/>
            </a:spcAft>
            <a:buNone/>
          </a:pPr>
          <a:r>
            <a:rPr lang="en-GB" sz="1500" kern="1200" dirty="0"/>
            <a:t>Children with SEND have less opportunity and ability to make their voices heard. Its important we find ways to ensure that they at least have the same opportunity as their peers. </a:t>
          </a:r>
          <a:endParaRPr lang="en-US" sz="1500" kern="1200" dirty="0"/>
        </a:p>
      </dsp:txBody>
      <dsp:txXfrm>
        <a:off x="1887584" y="4086378"/>
        <a:ext cx="6247421" cy="1634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409EB-031E-46A1-A3AC-5501EB06265F}">
      <dsp:nvSpPr>
        <dsp:cNvPr id="0" name=""/>
        <dsp:cNvSpPr/>
      </dsp:nvSpPr>
      <dsp:spPr>
        <a:xfrm>
          <a:off x="0" y="675"/>
          <a:ext cx="690051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C9611C-D0F9-4211-AA1D-5C6CCD89D027}">
      <dsp:nvSpPr>
        <dsp:cNvPr id="0" name=""/>
        <dsp:cNvSpPr/>
      </dsp:nvSpPr>
      <dsp:spPr>
        <a:xfrm>
          <a:off x="0" y="675"/>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Makaton signing /BSL sign </a:t>
          </a:r>
          <a:endParaRPr lang="en-US" sz="2600" kern="1200"/>
        </a:p>
      </dsp:txBody>
      <dsp:txXfrm>
        <a:off x="0" y="675"/>
        <a:ext cx="6900512" cy="553478"/>
      </dsp:txXfrm>
    </dsp:sp>
    <dsp:sp modelId="{80E50FED-31B2-4157-9E2B-9020A73C6720}">
      <dsp:nvSpPr>
        <dsp:cNvPr id="0" name=""/>
        <dsp:cNvSpPr/>
      </dsp:nvSpPr>
      <dsp:spPr>
        <a:xfrm>
          <a:off x="0" y="554154"/>
          <a:ext cx="690051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8EC80-9087-44EE-BF18-5D90D63EE695}">
      <dsp:nvSpPr>
        <dsp:cNvPr id="0" name=""/>
        <dsp:cNvSpPr/>
      </dsp:nvSpPr>
      <dsp:spPr>
        <a:xfrm>
          <a:off x="0" y="554154"/>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Eye pointing </a:t>
          </a:r>
          <a:endParaRPr lang="en-US" sz="2600" kern="1200"/>
        </a:p>
      </dsp:txBody>
      <dsp:txXfrm>
        <a:off x="0" y="554154"/>
        <a:ext cx="6900512" cy="553478"/>
      </dsp:txXfrm>
    </dsp:sp>
    <dsp:sp modelId="{8941C2D2-9C45-4111-8384-1E8E18FC7F73}">
      <dsp:nvSpPr>
        <dsp:cNvPr id="0" name=""/>
        <dsp:cNvSpPr/>
      </dsp:nvSpPr>
      <dsp:spPr>
        <a:xfrm>
          <a:off x="0" y="1107633"/>
          <a:ext cx="6900512"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A7A71-D100-4E77-A7E6-B33EE1282284}">
      <dsp:nvSpPr>
        <dsp:cNvPr id="0" name=""/>
        <dsp:cNvSpPr/>
      </dsp:nvSpPr>
      <dsp:spPr>
        <a:xfrm>
          <a:off x="0" y="1107633"/>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Gesture, facial expression, body language</a:t>
          </a:r>
          <a:endParaRPr lang="en-US" sz="2600" kern="1200" dirty="0"/>
        </a:p>
      </dsp:txBody>
      <dsp:txXfrm>
        <a:off x="0" y="1107633"/>
        <a:ext cx="6900512" cy="553478"/>
      </dsp:txXfrm>
    </dsp:sp>
    <dsp:sp modelId="{248EE18E-6D52-48A8-9E31-20DA725DF3C3}">
      <dsp:nvSpPr>
        <dsp:cNvPr id="0" name=""/>
        <dsp:cNvSpPr/>
      </dsp:nvSpPr>
      <dsp:spPr>
        <a:xfrm>
          <a:off x="0" y="1661112"/>
          <a:ext cx="690051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4DD44-259E-4B4A-BD04-3EBFB755C998}">
      <dsp:nvSpPr>
        <dsp:cNvPr id="0" name=""/>
        <dsp:cNvSpPr/>
      </dsp:nvSpPr>
      <dsp:spPr>
        <a:xfrm>
          <a:off x="0" y="1661112"/>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Choice boards </a:t>
          </a:r>
          <a:endParaRPr lang="en-US" sz="2600" kern="1200" dirty="0"/>
        </a:p>
      </dsp:txBody>
      <dsp:txXfrm>
        <a:off x="0" y="1661112"/>
        <a:ext cx="6900512" cy="553478"/>
      </dsp:txXfrm>
    </dsp:sp>
    <dsp:sp modelId="{A211A220-F283-4C9F-83DC-44B2D2786092}">
      <dsp:nvSpPr>
        <dsp:cNvPr id="0" name=""/>
        <dsp:cNvSpPr/>
      </dsp:nvSpPr>
      <dsp:spPr>
        <a:xfrm>
          <a:off x="0" y="2214591"/>
          <a:ext cx="690051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E2B132-35F3-40C0-95B4-AA48DB72A6FE}">
      <dsp:nvSpPr>
        <dsp:cNvPr id="0" name=""/>
        <dsp:cNvSpPr/>
      </dsp:nvSpPr>
      <dsp:spPr>
        <a:xfrm>
          <a:off x="0" y="2214591"/>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Objects of reference </a:t>
          </a:r>
          <a:endParaRPr lang="en-US" sz="2600" kern="1200"/>
        </a:p>
      </dsp:txBody>
      <dsp:txXfrm>
        <a:off x="0" y="2214591"/>
        <a:ext cx="6900512" cy="553478"/>
      </dsp:txXfrm>
    </dsp:sp>
    <dsp:sp modelId="{DCCC5753-D78B-4386-8A35-AE10AEB59424}">
      <dsp:nvSpPr>
        <dsp:cNvPr id="0" name=""/>
        <dsp:cNvSpPr/>
      </dsp:nvSpPr>
      <dsp:spPr>
        <a:xfrm>
          <a:off x="0" y="2768070"/>
          <a:ext cx="690051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C6F0D9-B2A6-4BA3-BB38-9A8B381FE807}">
      <dsp:nvSpPr>
        <dsp:cNvPr id="0" name=""/>
        <dsp:cNvSpPr/>
      </dsp:nvSpPr>
      <dsp:spPr>
        <a:xfrm>
          <a:off x="0" y="2768070"/>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Communication boards photos/ symbols </a:t>
          </a:r>
          <a:endParaRPr lang="en-US" sz="2600" kern="1200"/>
        </a:p>
      </dsp:txBody>
      <dsp:txXfrm>
        <a:off x="0" y="2768070"/>
        <a:ext cx="6900512" cy="553478"/>
      </dsp:txXfrm>
    </dsp:sp>
    <dsp:sp modelId="{72E1B1DB-ED2D-45AD-A5AD-BE5D804E8221}">
      <dsp:nvSpPr>
        <dsp:cNvPr id="0" name=""/>
        <dsp:cNvSpPr/>
      </dsp:nvSpPr>
      <dsp:spPr>
        <a:xfrm>
          <a:off x="0" y="3321549"/>
          <a:ext cx="690051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6E2C6-DDF0-4E68-9D44-A84FE7A41C35}">
      <dsp:nvSpPr>
        <dsp:cNvPr id="0" name=""/>
        <dsp:cNvSpPr/>
      </dsp:nvSpPr>
      <dsp:spPr>
        <a:xfrm>
          <a:off x="0" y="3321549"/>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PECS</a:t>
          </a:r>
          <a:endParaRPr lang="en-US" sz="2600" kern="1200"/>
        </a:p>
      </dsp:txBody>
      <dsp:txXfrm>
        <a:off x="0" y="3321549"/>
        <a:ext cx="6900512" cy="553478"/>
      </dsp:txXfrm>
    </dsp:sp>
    <dsp:sp modelId="{A70D0E60-71DB-47D2-A138-4136887650B2}">
      <dsp:nvSpPr>
        <dsp:cNvPr id="0" name=""/>
        <dsp:cNvSpPr/>
      </dsp:nvSpPr>
      <dsp:spPr>
        <a:xfrm>
          <a:off x="0" y="3875028"/>
          <a:ext cx="6900512"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B05E5B-B72D-494B-9760-72B238FB0A6D}">
      <dsp:nvSpPr>
        <dsp:cNvPr id="0" name=""/>
        <dsp:cNvSpPr/>
      </dsp:nvSpPr>
      <dsp:spPr>
        <a:xfrm>
          <a:off x="0" y="3875028"/>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Communication button </a:t>
          </a:r>
          <a:endParaRPr lang="en-US" sz="2600" kern="1200"/>
        </a:p>
      </dsp:txBody>
      <dsp:txXfrm>
        <a:off x="0" y="3875028"/>
        <a:ext cx="6900512" cy="553478"/>
      </dsp:txXfrm>
    </dsp:sp>
    <dsp:sp modelId="{6785E125-F0D5-41E3-AD6F-77D4222D11BD}">
      <dsp:nvSpPr>
        <dsp:cNvPr id="0" name=""/>
        <dsp:cNvSpPr/>
      </dsp:nvSpPr>
      <dsp:spPr>
        <a:xfrm>
          <a:off x="0" y="4428507"/>
          <a:ext cx="6900512"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E25FCD-189F-41A9-9F18-52EA5F6B375B}">
      <dsp:nvSpPr>
        <dsp:cNvPr id="0" name=""/>
        <dsp:cNvSpPr/>
      </dsp:nvSpPr>
      <dsp:spPr>
        <a:xfrm>
          <a:off x="0" y="4428507"/>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Communication aides </a:t>
          </a:r>
          <a:endParaRPr lang="en-US" sz="2600" kern="1200" dirty="0"/>
        </a:p>
      </dsp:txBody>
      <dsp:txXfrm>
        <a:off x="0" y="4428507"/>
        <a:ext cx="6900512" cy="553478"/>
      </dsp:txXfrm>
    </dsp:sp>
    <dsp:sp modelId="{47A8F387-6182-4755-956D-D8749DEC713B}">
      <dsp:nvSpPr>
        <dsp:cNvPr id="0" name=""/>
        <dsp:cNvSpPr/>
      </dsp:nvSpPr>
      <dsp:spPr>
        <a:xfrm>
          <a:off x="0" y="4981986"/>
          <a:ext cx="690051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FEF14-492C-4491-8F5E-B7FC874FD5C8}">
      <dsp:nvSpPr>
        <dsp:cNvPr id="0" name=""/>
        <dsp:cNvSpPr/>
      </dsp:nvSpPr>
      <dsp:spPr>
        <a:xfrm>
          <a:off x="0" y="4981986"/>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Behavior</a:t>
          </a:r>
        </a:p>
      </dsp:txBody>
      <dsp:txXfrm>
        <a:off x="0" y="4981986"/>
        <a:ext cx="6900512" cy="553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E52BB-6FC1-4A22-89C0-0B17CFEDD6EF}">
      <dsp:nvSpPr>
        <dsp:cNvPr id="0" name=""/>
        <dsp:cNvSpPr/>
      </dsp:nvSpPr>
      <dsp:spPr>
        <a:xfrm>
          <a:off x="0" y="55700"/>
          <a:ext cx="6364224" cy="17374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All About Me – To get to know different aspects of the child or young person</a:t>
          </a:r>
          <a:endParaRPr lang="en-US" sz="3300" kern="1200" dirty="0"/>
        </a:p>
      </dsp:txBody>
      <dsp:txXfrm>
        <a:off x="84815" y="140515"/>
        <a:ext cx="6194594" cy="1567820"/>
      </dsp:txXfrm>
    </dsp:sp>
    <dsp:sp modelId="{3073E688-E31B-4C0C-AA57-C8C7AEFB4E0C}">
      <dsp:nvSpPr>
        <dsp:cNvPr id="0" name=""/>
        <dsp:cNvSpPr/>
      </dsp:nvSpPr>
      <dsp:spPr>
        <a:xfrm>
          <a:off x="0" y="1879047"/>
          <a:ext cx="6364224" cy="1737450"/>
        </a:xfrm>
        <a:prstGeom prst="roundRect">
          <a:avLst/>
        </a:prstGeom>
        <a:solidFill>
          <a:schemeClr val="accent5">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To gain their views if you have any safeguarding concerns</a:t>
          </a:r>
          <a:endParaRPr lang="en-US" sz="3300" kern="1200" dirty="0"/>
        </a:p>
      </dsp:txBody>
      <dsp:txXfrm>
        <a:off x="84815" y="1963862"/>
        <a:ext cx="6194594" cy="1567820"/>
      </dsp:txXfrm>
    </dsp:sp>
    <dsp:sp modelId="{41365811-FEA7-46AC-877B-72107162BB7D}">
      <dsp:nvSpPr>
        <dsp:cNvPr id="0" name=""/>
        <dsp:cNvSpPr/>
      </dsp:nvSpPr>
      <dsp:spPr>
        <a:xfrm>
          <a:off x="0" y="3720681"/>
          <a:ext cx="6364224" cy="1737450"/>
        </a:xfrm>
        <a:prstGeom prst="roundRect">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To discuss improvements and changes to their world and what we provide </a:t>
          </a:r>
          <a:endParaRPr lang="en-US" sz="3300" kern="1200" dirty="0"/>
        </a:p>
      </dsp:txBody>
      <dsp:txXfrm>
        <a:off x="84815" y="3805496"/>
        <a:ext cx="6194594" cy="1567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D2028-D59F-444E-B47E-6EA7DADE0AF1}">
      <dsp:nvSpPr>
        <dsp:cNvPr id="0" name=""/>
        <dsp:cNvSpPr/>
      </dsp:nvSpPr>
      <dsp:spPr>
        <a:xfrm>
          <a:off x="0" y="0"/>
          <a:ext cx="6865356" cy="105300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The observations need to take place over time, one observation only tells you what they liked or disliked in one session. </a:t>
          </a:r>
          <a:endParaRPr lang="en-US" sz="2000" kern="1200" dirty="0">
            <a:solidFill>
              <a:schemeClr val="tx1"/>
            </a:solidFill>
          </a:endParaRPr>
        </a:p>
      </dsp:txBody>
      <dsp:txXfrm>
        <a:off x="51403" y="51403"/>
        <a:ext cx="6762550" cy="950194"/>
      </dsp:txXfrm>
    </dsp:sp>
    <dsp:sp modelId="{E45AEFEB-437A-4825-BE3D-C5781EBB0D83}">
      <dsp:nvSpPr>
        <dsp:cNvPr id="0" name=""/>
        <dsp:cNvSpPr/>
      </dsp:nvSpPr>
      <dsp:spPr>
        <a:xfrm>
          <a:off x="0" y="1099294"/>
          <a:ext cx="6865356" cy="1053000"/>
        </a:xfrm>
        <a:prstGeom prst="roundRect">
          <a:avLst/>
        </a:prstGeom>
        <a:gradFill rotWithShape="0">
          <a:gsLst>
            <a:gs pos="0">
              <a:schemeClr val="accent5">
                <a:hueOff val="814257"/>
                <a:satOff val="2799"/>
                <a:lumOff val="-13432"/>
                <a:alphaOff val="0"/>
                <a:tint val="100000"/>
                <a:shade val="100000"/>
                <a:satMod val="130000"/>
              </a:schemeClr>
            </a:gs>
            <a:gs pos="100000">
              <a:schemeClr val="accent5">
                <a:hueOff val="814257"/>
                <a:satOff val="2799"/>
                <a:lumOff val="-1343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The observer needs to know the child well.</a:t>
          </a:r>
          <a:endParaRPr lang="en-US" sz="2000" kern="1200" dirty="0">
            <a:solidFill>
              <a:schemeClr val="tx1"/>
            </a:solidFill>
          </a:endParaRPr>
        </a:p>
      </dsp:txBody>
      <dsp:txXfrm>
        <a:off x="51403" y="1150697"/>
        <a:ext cx="6762550" cy="950194"/>
      </dsp:txXfrm>
    </dsp:sp>
    <dsp:sp modelId="{57F75471-ECA8-41B6-B3E1-EFE7B50829A1}">
      <dsp:nvSpPr>
        <dsp:cNvPr id="0" name=""/>
        <dsp:cNvSpPr/>
      </dsp:nvSpPr>
      <dsp:spPr>
        <a:xfrm>
          <a:off x="0" y="2224151"/>
          <a:ext cx="6865356" cy="1053000"/>
        </a:xfrm>
        <a:prstGeom prst="roundRect">
          <a:avLst/>
        </a:prstGeom>
        <a:gradFill rotWithShape="0">
          <a:gsLst>
            <a:gs pos="0">
              <a:schemeClr val="accent5">
                <a:hueOff val="1628513"/>
                <a:satOff val="5598"/>
                <a:lumOff val="-26863"/>
                <a:alphaOff val="0"/>
                <a:tint val="100000"/>
                <a:shade val="100000"/>
                <a:satMod val="130000"/>
              </a:schemeClr>
            </a:gs>
            <a:gs pos="100000">
              <a:schemeClr val="accent5">
                <a:hueOff val="1628513"/>
                <a:satOff val="5598"/>
                <a:lumOff val="-2686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The observer needs to establish how the child communicates. </a:t>
          </a:r>
          <a:endParaRPr lang="en-US" sz="2000" kern="1200" dirty="0">
            <a:solidFill>
              <a:schemeClr val="tx1"/>
            </a:solidFill>
          </a:endParaRPr>
        </a:p>
      </dsp:txBody>
      <dsp:txXfrm>
        <a:off x="51403" y="2275554"/>
        <a:ext cx="6762550" cy="950194"/>
      </dsp:txXfrm>
    </dsp:sp>
    <dsp:sp modelId="{97881AA1-3B8E-4DEF-AD28-4257012605A1}">
      <dsp:nvSpPr>
        <dsp:cNvPr id="0" name=""/>
        <dsp:cNvSpPr/>
      </dsp:nvSpPr>
      <dsp:spPr>
        <a:xfrm>
          <a:off x="0" y="3332013"/>
          <a:ext cx="6865356" cy="1053000"/>
        </a:xfrm>
        <a:prstGeom prst="roundRect">
          <a:avLst/>
        </a:prstGeom>
        <a:gradFill rotWithShape="0">
          <a:gsLst>
            <a:gs pos="0">
              <a:schemeClr val="accent5">
                <a:hueOff val="2442770"/>
                <a:satOff val="8397"/>
                <a:lumOff val="-40295"/>
                <a:alphaOff val="0"/>
                <a:tint val="100000"/>
                <a:shade val="100000"/>
                <a:satMod val="130000"/>
              </a:schemeClr>
            </a:gs>
            <a:gs pos="100000">
              <a:schemeClr val="accent5">
                <a:hueOff val="2442770"/>
                <a:satOff val="8397"/>
                <a:lumOff val="-4029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The observer needs to take into account what is available: the child may love water play but if this is not available then an observer won't be able to know this. </a:t>
          </a:r>
          <a:endParaRPr lang="en-US" sz="2000" kern="1200" dirty="0">
            <a:solidFill>
              <a:schemeClr val="tx1"/>
            </a:solidFill>
          </a:endParaRPr>
        </a:p>
      </dsp:txBody>
      <dsp:txXfrm>
        <a:off x="51403" y="3383416"/>
        <a:ext cx="6762550" cy="950194"/>
      </dsp:txXfrm>
    </dsp:sp>
    <dsp:sp modelId="{D5871300-83C2-4262-B118-CAED80C34B2B}">
      <dsp:nvSpPr>
        <dsp:cNvPr id="0" name=""/>
        <dsp:cNvSpPr/>
      </dsp:nvSpPr>
      <dsp:spPr>
        <a:xfrm>
          <a:off x="0" y="4442613"/>
          <a:ext cx="6865356" cy="1053000"/>
        </a:xfrm>
        <a:prstGeom prst="roundRect">
          <a:avLst/>
        </a:prstGeom>
        <a:gradFill rotWithShape="0">
          <a:gsLst>
            <a:gs pos="0">
              <a:schemeClr val="accent5">
                <a:hueOff val="3257026"/>
                <a:satOff val="11196"/>
                <a:lumOff val="-53726"/>
                <a:alphaOff val="0"/>
                <a:tint val="100000"/>
                <a:shade val="100000"/>
                <a:satMod val="130000"/>
              </a:schemeClr>
            </a:gs>
            <a:gs pos="100000">
              <a:schemeClr val="accent5">
                <a:hueOff val="3257026"/>
                <a:satOff val="11196"/>
                <a:lumOff val="-5372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For the voice of the child to be heard, the observer needs to look at what they will change once the child's voice has been listened to. </a:t>
          </a:r>
          <a:endParaRPr lang="en-US" sz="2000" kern="1200" dirty="0">
            <a:solidFill>
              <a:schemeClr val="tx1"/>
            </a:solidFill>
          </a:endParaRPr>
        </a:p>
      </dsp:txBody>
      <dsp:txXfrm>
        <a:off x="51403" y="4494016"/>
        <a:ext cx="6762550" cy="9501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a:extLst>
              <a:ext uri="{FF2B5EF4-FFF2-40B4-BE49-F238E27FC236}">
                <a16:creationId xmlns:a16="http://schemas.microsoft.com/office/drawing/2014/main" id="{2DBE7406-CFBA-51AA-3287-591F592C62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A9F983-90B2-CF26-D683-C69834BB56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1FF0DE-75F0-83F0-2A51-63695FF4E2F5}"/>
              </a:ext>
            </a:extLst>
          </p:cNvPr>
          <p:cNvSpPr>
            <a:spLocks noGrp="1" noChangeArrowheads="1"/>
          </p:cNvSpPr>
          <p:nvPr>
            <p:ph type="sldNum" sz="quarter" idx="12"/>
          </p:nvPr>
        </p:nvSpPr>
        <p:spPr>
          <a:ln/>
        </p:spPr>
        <p:txBody>
          <a:bodyPr/>
          <a:lstStyle>
            <a:lvl1pPr>
              <a:defRPr/>
            </a:lvl1pPr>
          </a:lstStyle>
          <a:p>
            <a:pPr>
              <a:defRPr/>
            </a:pPr>
            <a:fld id="{3AF124FB-5973-43D5-96AA-8AAF40DAF941}" type="slidenum">
              <a:rPr lang="en-GB" altLang="en-US"/>
              <a:pPr>
                <a:defRPr/>
              </a:pPr>
              <a:t>‹#›</a:t>
            </a:fld>
            <a:endParaRPr lang="en-GB" altLang="en-US"/>
          </a:p>
        </p:txBody>
      </p:sp>
    </p:spTree>
    <p:extLst>
      <p:ext uri="{BB962C8B-B14F-4D97-AF65-F5344CB8AC3E}">
        <p14:creationId xmlns:p14="http://schemas.microsoft.com/office/powerpoint/2010/main" val="208611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7F53DE9D-EC4F-A2A1-1BEA-66D92EC3BE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2A8B3B-4D01-3917-DDA2-F36C5E704C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63B1A6-23F0-0322-3D83-A2DDE68E2548}"/>
              </a:ext>
            </a:extLst>
          </p:cNvPr>
          <p:cNvSpPr>
            <a:spLocks noGrp="1" noChangeArrowheads="1"/>
          </p:cNvSpPr>
          <p:nvPr>
            <p:ph type="sldNum" sz="quarter" idx="12"/>
          </p:nvPr>
        </p:nvSpPr>
        <p:spPr>
          <a:ln/>
        </p:spPr>
        <p:txBody>
          <a:bodyPr/>
          <a:lstStyle>
            <a:lvl1pPr>
              <a:defRPr/>
            </a:lvl1pPr>
          </a:lstStyle>
          <a:p>
            <a:pPr>
              <a:defRPr/>
            </a:pPr>
            <a:fld id="{FCABEA73-9E44-408E-B743-57721F056665}" type="slidenum">
              <a:rPr lang="en-GB" altLang="en-US"/>
              <a:pPr>
                <a:defRPr/>
              </a:pPr>
              <a:t>‹#›</a:t>
            </a:fld>
            <a:endParaRPr lang="en-GB" altLang="en-US"/>
          </a:p>
        </p:txBody>
      </p:sp>
    </p:spTree>
    <p:extLst>
      <p:ext uri="{BB962C8B-B14F-4D97-AF65-F5344CB8AC3E}">
        <p14:creationId xmlns:p14="http://schemas.microsoft.com/office/powerpoint/2010/main" val="21828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2FE9CB22-469E-66D1-372E-21887DAB15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C47ED1-B8A1-3616-68D2-2C73CF1969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84DC30-8BE4-288D-20C5-6B270042C0F4}"/>
              </a:ext>
            </a:extLst>
          </p:cNvPr>
          <p:cNvSpPr>
            <a:spLocks noGrp="1" noChangeArrowheads="1"/>
          </p:cNvSpPr>
          <p:nvPr>
            <p:ph type="sldNum" sz="quarter" idx="12"/>
          </p:nvPr>
        </p:nvSpPr>
        <p:spPr>
          <a:ln/>
        </p:spPr>
        <p:txBody>
          <a:bodyPr/>
          <a:lstStyle>
            <a:lvl1pPr>
              <a:defRPr/>
            </a:lvl1pPr>
          </a:lstStyle>
          <a:p>
            <a:pPr>
              <a:defRPr/>
            </a:pPr>
            <a:fld id="{AB0920AE-0747-4589-83A4-D1F7C968E9A9}" type="slidenum">
              <a:rPr lang="en-GB" altLang="en-US"/>
              <a:pPr>
                <a:defRPr/>
              </a:pPr>
              <a:t>‹#›</a:t>
            </a:fld>
            <a:endParaRPr lang="en-GB" altLang="en-US"/>
          </a:p>
        </p:txBody>
      </p:sp>
    </p:spTree>
    <p:extLst>
      <p:ext uri="{BB962C8B-B14F-4D97-AF65-F5344CB8AC3E}">
        <p14:creationId xmlns:p14="http://schemas.microsoft.com/office/powerpoint/2010/main" val="320821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7F6A3F3B-D7F9-C88B-EDE4-F7CA60025E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F74573-541C-D305-FCE8-5A499D3BF4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B58843-1E84-32E7-DDE5-9B6556AD3B05}"/>
              </a:ext>
            </a:extLst>
          </p:cNvPr>
          <p:cNvSpPr>
            <a:spLocks noGrp="1" noChangeArrowheads="1"/>
          </p:cNvSpPr>
          <p:nvPr>
            <p:ph type="sldNum" sz="quarter" idx="12"/>
          </p:nvPr>
        </p:nvSpPr>
        <p:spPr>
          <a:ln/>
        </p:spPr>
        <p:txBody>
          <a:bodyPr/>
          <a:lstStyle>
            <a:lvl1pPr>
              <a:defRPr/>
            </a:lvl1pPr>
          </a:lstStyle>
          <a:p>
            <a:pPr>
              <a:defRPr/>
            </a:pPr>
            <a:fld id="{33334635-1C91-4039-9435-29C1273E131F}" type="slidenum">
              <a:rPr lang="en-GB" altLang="en-US"/>
              <a:pPr>
                <a:defRPr/>
              </a:pPr>
              <a:t>‹#›</a:t>
            </a:fld>
            <a:endParaRPr lang="en-GB" altLang="en-US"/>
          </a:p>
        </p:txBody>
      </p:sp>
    </p:spTree>
    <p:extLst>
      <p:ext uri="{BB962C8B-B14F-4D97-AF65-F5344CB8AC3E}">
        <p14:creationId xmlns:p14="http://schemas.microsoft.com/office/powerpoint/2010/main" val="391851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19256092-0C2A-2EE2-025E-56E54B7ED1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9A5AAA-0329-A0D2-A037-19DC922E74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049080-8BB3-153E-F883-E6E40CA62723}"/>
              </a:ext>
            </a:extLst>
          </p:cNvPr>
          <p:cNvSpPr>
            <a:spLocks noGrp="1" noChangeArrowheads="1"/>
          </p:cNvSpPr>
          <p:nvPr>
            <p:ph type="sldNum" sz="quarter" idx="12"/>
          </p:nvPr>
        </p:nvSpPr>
        <p:spPr>
          <a:ln/>
        </p:spPr>
        <p:txBody>
          <a:bodyPr/>
          <a:lstStyle>
            <a:lvl1pPr>
              <a:defRPr/>
            </a:lvl1pPr>
          </a:lstStyle>
          <a:p>
            <a:pPr>
              <a:defRPr/>
            </a:pPr>
            <a:fld id="{6B1E5F5B-26E8-4D9C-A0EA-47750CCC95A6}" type="slidenum">
              <a:rPr lang="en-GB" altLang="en-US"/>
              <a:pPr>
                <a:defRPr/>
              </a:pPr>
              <a:t>‹#›</a:t>
            </a:fld>
            <a:endParaRPr lang="en-GB" altLang="en-US"/>
          </a:p>
        </p:txBody>
      </p:sp>
    </p:spTree>
    <p:extLst>
      <p:ext uri="{BB962C8B-B14F-4D97-AF65-F5344CB8AC3E}">
        <p14:creationId xmlns:p14="http://schemas.microsoft.com/office/powerpoint/2010/main" val="333881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9D02126D-E0D6-B1C0-291A-0E6823B5D92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21F4765-9E24-E13B-835B-AF0B5B27BB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109ED79-1FF3-DB65-50DA-936D01F0583F}"/>
              </a:ext>
            </a:extLst>
          </p:cNvPr>
          <p:cNvSpPr>
            <a:spLocks noGrp="1" noChangeArrowheads="1"/>
          </p:cNvSpPr>
          <p:nvPr>
            <p:ph type="sldNum" sz="quarter" idx="12"/>
          </p:nvPr>
        </p:nvSpPr>
        <p:spPr>
          <a:ln/>
        </p:spPr>
        <p:txBody>
          <a:bodyPr/>
          <a:lstStyle>
            <a:lvl1pPr>
              <a:defRPr/>
            </a:lvl1pPr>
          </a:lstStyle>
          <a:p>
            <a:pPr>
              <a:defRPr/>
            </a:pPr>
            <a:fld id="{2E0AEDF8-0659-4655-ACDF-9D27652ECCDA}" type="slidenum">
              <a:rPr lang="en-GB" altLang="en-US"/>
              <a:pPr>
                <a:defRPr/>
              </a:pPr>
              <a:t>‹#›</a:t>
            </a:fld>
            <a:endParaRPr lang="en-GB" altLang="en-US"/>
          </a:p>
        </p:txBody>
      </p:sp>
    </p:spTree>
    <p:extLst>
      <p:ext uri="{BB962C8B-B14F-4D97-AF65-F5344CB8AC3E}">
        <p14:creationId xmlns:p14="http://schemas.microsoft.com/office/powerpoint/2010/main" val="326811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6797132E-5039-341F-77DD-01923EC7E85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1D9EAFB-75A0-2B70-9455-A06690751F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CE10C3A-2290-DD62-D1ED-C31A270F620D}"/>
              </a:ext>
            </a:extLst>
          </p:cNvPr>
          <p:cNvSpPr>
            <a:spLocks noGrp="1" noChangeArrowheads="1"/>
          </p:cNvSpPr>
          <p:nvPr>
            <p:ph type="sldNum" sz="quarter" idx="12"/>
          </p:nvPr>
        </p:nvSpPr>
        <p:spPr>
          <a:ln/>
        </p:spPr>
        <p:txBody>
          <a:bodyPr/>
          <a:lstStyle>
            <a:lvl1pPr>
              <a:defRPr/>
            </a:lvl1pPr>
          </a:lstStyle>
          <a:p>
            <a:pPr>
              <a:defRPr/>
            </a:pPr>
            <a:fld id="{3283E7A0-5CD2-4078-AA93-1577C03B5D0A}" type="slidenum">
              <a:rPr lang="en-GB" altLang="en-US"/>
              <a:pPr>
                <a:defRPr/>
              </a:pPr>
              <a:t>‹#›</a:t>
            </a:fld>
            <a:endParaRPr lang="en-GB" altLang="en-US"/>
          </a:p>
        </p:txBody>
      </p:sp>
    </p:spTree>
    <p:extLst>
      <p:ext uri="{BB962C8B-B14F-4D97-AF65-F5344CB8AC3E}">
        <p14:creationId xmlns:p14="http://schemas.microsoft.com/office/powerpoint/2010/main" val="2907139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8F106819-FEFE-F807-E289-90ABD673810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C51B72B-1E32-11BB-32E6-E42054E0D2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21C89F4-A453-5F7F-FBFA-A18CE301F88A}"/>
              </a:ext>
            </a:extLst>
          </p:cNvPr>
          <p:cNvSpPr>
            <a:spLocks noGrp="1" noChangeArrowheads="1"/>
          </p:cNvSpPr>
          <p:nvPr>
            <p:ph type="sldNum" sz="quarter" idx="12"/>
          </p:nvPr>
        </p:nvSpPr>
        <p:spPr>
          <a:ln/>
        </p:spPr>
        <p:txBody>
          <a:bodyPr/>
          <a:lstStyle>
            <a:lvl1pPr>
              <a:defRPr/>
            </a:lvl1pPr>
          </a:lstStyle>
          <a:p>
            <a:pPr>
              <a:defRPr/>
            </a:pPr>
            <a:fld id="{E0F1BEDD-A430-46D0-BECB-A7E29DC7F699}" type="slidenum">
              <a:rPr lang="en-GB" altLang="en-US"/>
              <a:pPr>
                <a:defRPr/>
              </a:pPr>
              <a:t>‹#›</a:t>
            </a:fld>
            <a:endParaRPr lang="en-GB" altLang="en-US"/>
          </a:p>
        </p:txBody>
      </p:sp>
    </p:spTree>
    <p:extLst>
      <p:ext uri="{BB962C8B-B14F-4D97-AF65-F5344CB8AC3E}">
        <p14:creationId xmlns:p14="http://schemas.microsoft.com/office/powerpoint/2010/main" val="266360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FC33F0-506E-2804-790C-8B13580F115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A53684D-0E9D-0C9C-1110-96A91131D8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589E3AF-11A5-8F16-C7F0-2FBC6F68917D}"/>
              </a:ext>
            </a:extLst>
          </p:cNvPr>
          <p:cNvSpPr>
            <a:spLocks noGrp="1" noChangeArrowheads="1"/>
          </p:cNvSpPr>
          <p:nvPr>
            <p:ph type="sldNum" sz="quarter" idx="12"/>
          </p:nvPr>
        </p:nvSpPr>
        <p:spPr>
          <a:ln/>
        </p:spPr>
        <p:txBody>
          <a:bodyPr/>
          <a:lstStyle>
            <a:lvl1pPr>
              <a:defRPr/>
            </a:lvl1pPr>
          </a:lstStyle>
          <a:p>
            <a:pPr>
              <a:defRPr/>
            </a:pPr>
            <a:fld id="{0335FF66-6510-4235-9049-FA9952DEEF91}" type="slidenum">
              <a:rPr lang="en-GB" altLang="en-US"/>
              <a:pPr>
                <a:defRPr/>
              </a:pPr>
              <a:t>‹#›</a:t>
            </a:fld>
            <a:endParaRPr lang="en-GB" altLang="en-US"/>
          </a:p>
        </p:txBody>
      </p:sp>
    </p:spTree>
    <p:extLst>
      <p:ext uri="{BB962C8B-B14F-4D97-AF65-F5344CB8AC3E}">
        <p14:creationId xmlns:p14="http://schemas.microsoft.com/office/powerpoint/2010/main" val="200310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33680DFE-729A-FF26-7354-CD42C55AD8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614E43A-F642-4A62-EE91-0B407F782D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60D3EF7-38FE-25AC-5EF1-D020D33AB767}"/>
              </a:ext>
            </a:extLst>
          </p:cNvPr>
          <p:cNvSpPr>
            <a:spLocks noGrp="1" noChangeArrowheads="1"/>
          </p:cNvSpPr>
          <p:nvPr>
            <p:ph type="sldNum" sz="quarter" idx="12"/>
          </p:nvPr>
        </p:nvSpPr>
        <p:spPr>
          <a:ln/>
        </p:spPr>
        <p:txBody>
          <a:bodyPr/>
          <a:lstStyle>
            <a:lvl1pPr>
              <a:defRPr/>
            </a:lvl1pPr>
          </a:lstStyle>
          <a:p>
            <a:pPr>
              <a:defRPr/>
            </a:pPr>
            <a:fld id="{CF621F10-8AAF-4DE2-9F86-2D37DF391322}" type="slidenum">
              <a:rPr lang="en-GB" altLang="en-US"/>
              <a:pPr>
                <a:defRPr/>
              </a:pPr>
              <a:t>‹#›</a:t>
            </a:fld>
            <a:endParaRPr lang="en-GB" altLang="en-US"/>
          </a:p>
        </p:txBody>
      </p:sp>
    </p:spTree>
    <p:extLst>
      <p:ext uri="{BB962C8B-B14F-4D97-AF65-F5344CB8AC3E}">
        <p14:creationId xmlns:p14="http://schemas.microsoft.com/office/powerpoint/2010/main" val="933352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6B5E2A22-3B0D-0507-79CB-15BE14B193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323DDF1-1940-D28D-CFE4-F6C292B555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5241307-0362-A0F6-4BAC-FD5335983BFF}"/>
              </a:ext>
            </a:extLst>
          </p:cNvPr>
          <p:cNvSpPr>
            <a:spLocks noGrp="1" noChangeArrowheads="1"/>
          </p:cNvSpPr>
          <p:nvPr>
            <p:ph type="sldNum" sz="quarter" idx="12"/>
          </p:nvPr>
        </p:nvSpPr>
        <p:spPr>
          <a:ln/>
        </p:spPr>
        <p:txBody>
          <a:bodyPr/>
          <a:lstStyle>
            <a:lvl1pPr>
              <a:defRPr/>
            </a:lvl1pPr>
          </a:lstStyle>
          <a:p>
            <a:pPr>
              <a:defRPr/>
            </a:pPr>
            <a:fld id="{5940BF91-9C17-48BC-95B4-A4BFBEF2FE96}" type="slidenum">
              <a:rPr lang="en-GB" altLang="en-US"/>
              <a:pPr>
                <a:defRPr/>
              </a:pPr>
              <a:t>‹#›</a:t>
            </a:fld>
            <a:endParaRPr lang="en-GB" altLang="en-US"/>
          </a:p>
        </p:txBody>
      </p:sp>
    </p:spTree>
    <p:extLst>
      <p:ext uri="{BB962C8B-B14F-4D97-AF65-F5344CB8AC3E}">
        <p14:creationId xmlns:p14="http://schemas.microsoft.com/office/powerpoint/2010/main" val="285892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2A7ACF6-E421-7C6E-6315-31472EB50664}"/>
              </a:ext>
            </a:extLst>
          </p:cNvPr>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27FD8D7C-071E-A991-0178-8F3105F53778}"/>
              </a:ext>
            </a:extLst>
          </p:cNvPr>
          <p:cNvSpPr>
            <a:spLocks noGrp="1" noChangeArrowheads="1"/>
          </p:cNvSpPr>
          <p:nvPr>
            <p:ph type="body" idx="1"/>
          </p:nvPr>
        </p:nvSpPr>
        <p:spPr bwMode="auto">
          <a:xfrm>
            <a:off x="609600" y="18288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0A01338D-9A27-5E57-2608-1E5C7BCF9F74}"/>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65" charset="-128"/>
              </a:defRPr>
            </a:lvl1pPr>
          </a:lstStyle>
          <a:p>
            <a:pPr>
              <a:defRPr/>
            </a:pPr>
            <a:endParaRPr lang="en-US"/>
          </a:p>
        </p:txBody>
      </p:sp>
      <p:sp>
        <p:nvSpPr>
          <p:cNvPr id="1029" name="Rectangle 5">
            <a:extLst>
              <a:ext uri="{FF2B5EF4-FFF2-40B4-BE49-F238E27FC236}">
                <a16:creationId xmlns:a16="http://schemas.microsoft.com/office/drawing/2014/main" id="{C38CF773-C2DE-E25A-D64B-5CF9F441A887}"/>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65" charset="-128"/>
              </a:defRPr>
            </a:lvl1pPr>
          </a:lstStyle>
          <a:p>
            <a:pPr>
              <a:defRPr/>
            </a:pPr>
            <a:endParaRPr lang="en-US"/>
          </a:p>
        </p:txBody>
      </p:sp>
      <p:sp>
        <p:nvSpPr>
          <p:cNvPr id="1030" name="Rectangle 6">
            <a:extLst>
              <a:ext uri="{FF2B5EF4-FFF2-40B4-BE49-F238E27FC236}">
                <a16:creationId xmlns:a16="http://schemas.microsoft.com/office/drawing/2014/main" id="{60CE41E1-623D-775C-6CA4-BBF026A306ED}"/>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BA34C33-838E-4E3C-9018-63E04F43D980}" type="slidenum">
              <a:rPr lang="en-GB" altLang="en-US"/>
              <a:pPr>
                <a:defRPr/>
              </a:pPr>
              <a:t>‹#›</a:t>
            </a:fld>
            <a:endParaRPr lang="en-GB" altLang="en-US"/>
          </a:p>
        </p:txBody>
      </p:sp>
      <p:pic>
        <p:nvPicPr>
          <p:cNvPr id="1031" name="Picture 9" descr="Powerpoint bands.tif">
            <a:extLst>
              <a:ext uri="{FF2B5EF4-FFF2-40B4-BE49-F238E27FC236}">
                <a16:creationId xmlns:a16="http://schemas.microsoft.com/office/drawing/2014/main" id="{9D50DE6E-1F74-E771-70D2-F262CE7C272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103938"/>
            <a:ext cx="121920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774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rgbClr val="0000FF"/>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rgbClr val="0000FF"/>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rgbClr val="0000FF"/>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rgbClr val="0000FF"/>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rgbClr val="0000FF"/>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lr>
          <a:srgbClr val="FF3300"/>
        </a:buClr>
        <a:buChar char="•"/>
        <a:defRPr sz="3200">
          <a:solidFill>
            <a:srgbClr val="0000FF"/>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rgbClr val="FF3300"/>
        </a:buClr>
        <a:buChar char="–"/>
        <a:defRPr sz="2800">
          <a:solidFill>
            <a:srgbClr val="0000FF"/>
          </a:solidFill>
          <a:latin typeface="+mn-lt"/>
          <a:ea typeface="ＭＳ Ｐゴシック" pitchFamily="-65" charset="-128"/>
        </a:defRPr>
      </a:lvl2pPr>
      <a:lvl3pPr marL="1143000" indent="-228600" algn="l" rtl="0" eaLnBrk="0" fontAlgn="base" hangingPunct="0">
        <a:spcBef>
          <a:spcPct val="20000"/>
        </a:spcBef>
        <a:spcAft>
          <a:spcPct val="0"/>
        </a:spcAft>
        <a:buClr>
          <a:srgbClr val="FF3300"/>
        </a:buClr>
        <a:buChar char="•"/>
        <a:defRPr sz="2400">
          <a:solidFill>
            <a:srgbClr val="0000FF"/>
          </a:solidFill>
          <a:latin typeface="+mn-lt"/>
          <a:ea typeface="ＭＳ Ｐゴシック" pitchFamily="-65" charset="-128"/>
        </a:defRPr>
      </a:lvl3pPr>
      <a:lvl4pPr marL="1600200" indent="-228600" algn="l" rtl="0" eaLnBrk="0" fontAlgn="base" hangingPunct="0">
        <a:spcBef>
          <a:spcPct val="20000"/>
        </a:spcBef>
        <a:spcAft>
          <a:spcPct val="0"/>
        </a:spcAft>
        <a:buClr>
          <a:srgbClr val="FF3300"/>
        </a:buClr>
        <a:buChar char="–"/>
        <a:defRPr sz="2000">
          <a:solidFill>
            <a:srgbClr val="0000FF"/>
          </a:solidFill>
          <a:latin typeface="+mn-lt"/>
          <a:ea typeface="ＭＳ Ｐゴシック" pitchFamily="-65" charset="-128"/>
        </a:defRPr>
      </a:lvl4pPr>
      <a:lvl5pPr marL="2057400" indent="-228600" algn="l" rtl="0" eaLnBrk="0" fontAlgn="base" hangingPunct="0">
        <a:spcBef>
          <a:spcPct val="20000"/>
        </a:spcBef>
        <a:spcAft>
          <a:spcPct val="0"/>
        </a:spcAft>
        <a:buClr>
          <a:srgbClr val="FF3300"/>
        </a:buClr>
        <a:buChar char="»"/>
        <a:defRPr sz="2000">
          <a:solidFill>
            <a:srgbClr val="0000FF"/>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solihull.gov.uk/sites/default/files/2022-01/Additional-Needs-Strategy.pdf" TargetMode="External"/><Relationship Id="rId2" Type="http://schemas.openxmlformats.org/officeDocument/2006/relationships/hyperlink" Target="https://learning.nspcc.org.uk/media/2704/learning-from-case-reviews-early-years-sector.pdf"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best-start-in-life-a-research-review-for-early-years/best-start-in-life-part-1-setting-the-scene" TargetMode="External"/><Relationship Id="rId4" Type="http://schemas.openxmlformats.org/officeDocument/2006/relationships/hyperlink" Target="https://www.solgrid.org.uk/eyc/resources/ofsted/"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solihull.gov.uk/sites/default/files/2023-03/Solihull-School-Ready-Definition.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pxfuel.com/en/search?q=observer" TargetMode="External"/><Relationship Id="rId3" Type="http://schemas.openxmlformats.org/officeDocument/2006/relationships/diagramLayout" Target="../diagrams/layout4.xml"/><Relationship Id="rId7" Type="http://schemas.openxmlformats.org/officeDocument/2006/relationships/image" Target="../media/image15.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xMh8-ouEiG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A9A9-416D-9A7B-4B88-3DA24C31E2C6}"/>
              </a:ext>
            </a:extLst>
          </p:cNvPr>
          <p:cNvSpPr>
            <a:spLocks noGrp="1"/>
          </p:cNvSpPr>
          <p:nvPr>
            <p:ph type="ctrTitle"/>
          </p:nvPr>
        </p:nvSpPr>
        <p:spPr>
          <a:xfrm>
            <a:off x="1314824" y="735106"/>
            <a:ext cx="10053763" cy="2928470"/>
          </a:xfrm>
        </p:spPr>
        <p:txBody>
          <a:bodyPr anchor="b">
            <a:normAutofit/>
          </a:bodyPr>
          <a:lstStyle/>
          <a:p>
            <a:pPr algn="l"/>
            <a:r>
              <a:rPr lang="en-GB" sz="4800" dirty="0">
                <a:solidFill>
                  <a:schemeClr val="accent6">
                    <a:lumMod val="60000"/>
                    <a:lumOff val="40000"/>
                  </a:schemeClr>
                </a:solidFill>
              </a:rPr>
              <a:t>Voice of the SEND child in the</a:t>
            </a:r>
            <a:br>
              <a:rPr lang="en-GB" sz="4800" dirty="0">
                <a:solidFill>
                  <a:schemeClr val="accent6">
                    <a:lumMod val="60000"/>
                    <a:lumOff val="40000"/>
                  </a:schemeClr>
                </a:solidFill>
              </a:rPr>
            </a:br>
            <a:r>
              <a:rPr lang="en-GB" sz="4800" dirty="0">
                <a:solidFill>
                  <a:schemeClr val="accent6">
                    <a:lumMod val="60000"/>
                    <a:lumOff val="40000"/>
                  </a:schemeClr>
                </a:solidFill>
              </a:rPr>
              <a:t>Early Years </a:t>
            </a:r>
          </a:p>
        </p:txBody>
      </p:sp>
      <p:sp>
        <p:nvSpPr>
          <p:cNvPr id="3" name="Subtitle 2">
            <a:extLst>
              <a:ext uri="{FF2B5EF4-FFF2-40B4-BE49-F238E27FC236}">
                <a16:creationId xmlns:a16="http://schemas.microsoft.com/office/drawing/2014/main" id="{4FEC113B-338A-34B4-7D43-F3B6D3DA1342}"/>
              </a:ext>
            </a:extLst>
          </p:cNvPr>
          <p:cNvSpPr>
            <a:spLocks noGrp="1"/>
          </p:cNvSpPr>
          <p:nvPr>
            <p:ph type="subTitle" idx="1"/>
          </p:nvPr>
        </p:nvSpPr>
        <p:spPr>
          <a:xfrm>
            <a:off x="1350682" y="4870824"/>
            <a:ext cx="10005951" cy="1458258"/>
          </a:xfrm>
        </p:spPr>
        <p:txBody>
          <a:bodyPr anchor="ctr">
            <a:normAutofit/>
          </a:bodyPr>
          <a:lstStyle/>
          <a:p>
            <a:pPr algn="l"/>
            <a:r>
              <a:rPr lang="en-GB" dirty="0"/>
              <a:t>The Early Years Team </a:t>
            </a:r>
          </a:p>
        </p:txBody>
      </p:sp>
    </p:spTree>
    <p:extLst>
      <p:ext uri="{BB962C8B-B14F-4D97-AF65-F5344CB8AC3E}">
        <p14:creationId xmlns:p14="http://schemas.microsoft.com/office/powerpoint/2010/main" val="328295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E8EF-5944-7AEB-112A-4C48C58F5568}"/>
              </a:ext>
            </a:extLst>
          </p:cNvPr>
          <p:cNvSpPr>
            <a:spLocks noGrp="1"/>
          </p:cNvSpPr>
          <p:nvPr>
            <p:ph type="title"/>
          </p:nvPr>
        </p:nvSpPr>
        <p:spPr/>
        <p:txBody>
          <a:bodyPr/>
          <a:lstStyle/>
          <a:p>
            <a:pPr algn="ctr"/>
            <a:r>
              <a:rPr lang="en-GB" dirty="0"/>
              <a:t>Behaviour as communication </a:t>
            </a:r>
          </a:p>
        </p:txBody>
      </p:sp>
      <p:sp>
        <p:nvSpPr>
          <p:cNvPr id="5" name="Content Placeholder 4">
            <a:extLst>
              <a:ext uri="{FF2B5EF4-FFF2-40B4-BE49-F238E27FC236}">
                <a16:creationId xmlns:a16="http://schemas.microsoft.com/office/drawing/2014/main" id="{938FB00E-509C-BBEA-CC03-7CB90C0BB8C9}"/>
              </a:ext>
            </a:extLst>
          </p:cNvPr>
          <p:cNvSpPr>
            <a:spLocks noGrp="1"/>
          </p:cNvSpPr>
          <p:nvPr>
            <p:ph idx="1"/>
          </p:nvPr>
        </p:nvSpPr>
        <p:spPr>
          <a:xfrm>
            <a:off x="609600" y="1828800"/>
            <a:ext cx="10972800" cy="3528291"/>
          </a:xfrm>
        </p:spPr>
        <p:txBody>
          <a:bodyPr/>
          <a:lstStyle/>
          <a:p>
            <a:r>
              <a:rPr lang="en-GB" dirty="0"/>
              <a:t>Behaviour is always a form of communication. However it is reliant on practitioners noticing and interpreting this behaviour correctly. As with all observations, practitioners need to take note of children’s gestures, actions, body language, emotions, signs and sounds to fully understand the meaning behind it and what it is trying to communicate</a:t>
            </a:r>
          </a:p>
        </p:txBody>
      </p:sp>
    </p:spTree>
    <p:extLst>
      <p:ext uri="{BB962C8B-B14F-4D97-AF65-F5344CB8AC3E}">
        <p14:creationId xmlns:p14="http://schemas.microsoft.com/office/powerpoint/2010/main" val="271011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B653B1-C3E2-AA66-9E54-8136FA6716E0}"/>
              </a:ext>
            </a:extLst>
          </p:cNvPr>
          <p:cNvSpPr txBox="1"/>
          <p:nvPr/>
        </p:nvSpPr>
        <p:spPr>
          <a:xfrm>
            <a:off x="746234" y="1506630"/>
            <a:ext cx="10078459" cy="4571868"/>
          </a:xfrm>
          <a:prstGeom prst="rect">
            <a:avLst/>
          </a:prstGeom>
        </p:spPr>
        <p:txBody>
          <a:bodyPr vert="horz" lIns="91440" tIns="45720" rIns="91440" bIns="45720" rtlCol="0" anchor="t">
            <a:normAutofit lnSpcReduction="10000"/>
          </a:bodyPr>
          <a:lstStyle/>
          <a:p>
            <a:pPr>
              <a:lnSpc>
                <a:spcPct val="90000"/>
              </a:lnSpc>
              <a:spcAft>
                <a:spcPts val="800"/>
              </a:spcAft>
            </a:pPr>
            <a:r>
              <a:rPr lang="en-US" dirty="0">
                <a:effectLst/>
              </a:rPr>
              <a:t> </a:t>
            </a:r>
          </a:p>
          <a:p>
            <a:pPr indent="-228600">
              <a:lnSpc>
                <a:spcPct val="90000"/>
              </a:lnSpc>
              <a:spcAft>
                <a:spcPts val="800"/>
              </a:spcAft>
              <a:buFont typeface="Arial" panose="020B0604020202020204" pitchFamily="34" charset="0"/>
              <a:buChar char="•"/>
            </a:pPr>
            <a:r>
              <a:rPr lang="en-US" b="1" dirty="0">
                <a:effectLst/>
              </a:rPr>
              <a:t>It is a key part of the Statutory Guidance for Early Years Foundation Stage </a:t>
            </a:r>
            <a:r>
              <a:rPr lang="en-US" dirty="0">
                <a:effectLst/>
              </a:rPr>
              <a:t>[4</a:t>
            </a:r>
            <a:r>
              <a:rPr lang="en-US" baseline="30000" dirty="0">
                <a:effectLst/>
              </a:rPr>
              <a:t>th</a:t>
            </a:r>
            <a:r>
              <a:rPr lang="en-US" dirty="0">
                <a:effectLst/>
              </a:rPr>
              <a:t> September 2023 update]</a:t>
            </a:r>
          </a:p>
          <a:p>
            <a:pPr indent="-228600">
              <a:lnSpc>
                <a:spcPct val="90000"/>
              </a:lnSpc>
              <a:spcAft>
                <a:spcPts val="800"/>
              </a:spcAft>
              <a:buFont typeface="Arial" panose="020B0604020202020204" pitchFamily="34" charset="0"/>
              <a:buChar char="•"/>
            </a:pPr>
            <a:r>
              <a:rPr lang="en-US" i="1" dirty="0">
                <a:effectLst/>
              </a:rPr>
              <a:t>A secure, safe and happy childhood is important in its own right…..every child is a unique child…The key person must help ensure that every child’s learning and care is tailored to meet their individual needs … [Assessment] involves practitioners knowing children’s level of achievement and interests, and then shaping teaching and learning experiences for each child reflecting that knowledge. ….. </a:t>
            </a:r>
            <a:endParaRPr lang="en-US" dirty="0">
              <a:effectLst/>
            </a:endParaRPr>
          </a:p>
          <a:p>
            <a:pPr indent="-228600">
              <a:lnSpc>
                <a:spcPct val="90000"/>
              </a:lnSpc>
              <a:spcAft>
                <a:spcPts val="800"/>
              </a:spcAft>
              <a:buFont typeface="Arial" panose="020B0604020202020204" pitchFamily="34" charset="0"/>
              <a:buChar char="•"/>
            </a:pPr>
            <a:r>
              <a:rPr lang="en-US" i="1" dirty="0">
                <a:effectLst/>
              </a:rPr>
              <a:t>EYFS 2023</a:t>
            </a:r>
            <a:endParaRPr lang="en-US" dirty="0">
              <a:effectLst/>
            </a:endParaRPr>
          </a:p>
          <a:p>
            <a:pPr>
              <a:lnSpc>
                <a:spcPct val="90000"/>
              </a:lnSpc>
              <a:spcAft>
                <a:spcPts val="800"/>
              </a:spcAft>
            </a:pPr>
            <a:r>
              <a:rPr lang="en-US" i="1" dirty="0">
                <a:effectLst/>
              </a:rPr>
              <a:t> </a:t>
            </a:r>
            <a:endParaRPr lang="en-US" dirty="0">
              <a:effectLst/>
            </a:endParaRPr>
          </a:p>
          <a:p>
            <a:pPr indent="-228600">
              <a:lnSpc>
                <a:spcPct val="90000"/>
              </a:lnSpc>
              <a:spcAft>
                <a:spcPts val="800"/>
              </a:spcAft>
              <a:buFont typeface="Arial" panose="020B0604020202020204" pitchFamily="34" charset="0"/>
              <a:buChar char="•"/>
            </a:pPr>
            <a:r>
              <a:rPr lang="en-US" dirty="0">
                <a:effectLst/>
              </a:rPr>
              <a:t>And </a:t>
            </a:r>
            <a:r>
              <a:rPr lang="en-US" b="1" dirty="0">
                <a:effectLst/>
              </a:rPr>
              <a:t>the non-statutory practice guidance recommendations -</a:t>
            </a:r>
          </a:p>
          <a:p>
            <a:pPr indent="-228600">
              <a:lnSpc>
                <a:spcPct val="90000"/>
              </a:lnSpc>
              <a:spcAft>
                <a:spcPts val="800"/>
              </a:spcAft>
              <a:buFont typeface="Arial" panose="020B0604020202020204" pitchFamily="34" charset="0"/>
              <a:buChar char="•"/>
            </a:pPr>
            <a:r>
              <a:rPr lang="en-US" i="1" dirty="0">
                <a:effectLst/>
              </a:rPr>
              <a:t>Effective practitioners are responsive to children and babies…. Every child can make progress in their learning, with the right help.. </a:t>
            </a:r>
            <a:r>
              <a:rPr lang="en-US" dirty="0">
                <a:effectLst/>
              </a:rPr>
              <a:t>Development Matters 2021</a:t>
            </a:r>
          </a:p>
          <a:p>
            <a:pPr indent="-228600">
              <a:lnSpc>
                <a:spcPct val="90000"/>
              </a:lnSpc>
              <a:spcAft>
                <a:spcPts val="800"/>
              </a:spcAft>
              <a:buFont typeface="Arial" panose="020B0604020202020204" pitchFamily="34" charset="0"/>
              <a:buChar char="•"/>
            </a:pPr>
            <a:r>
              <a:rPr lang="en-US" i="1" dirty="0">
                <a:effectLst/>
              </a:rPr>
              <a:t>Listening to children’s voices and </a:t>
            </a:r>
            <a:r>
              <a:rPr lang="en-US" i="1" dirty="0" err="1">
                <a:effectLst/>
              </a:rPr>
              <a:t>recognising</a:t>
            </a:r>
            <a:r>
              <a:rPr lang="en-US" i="1" dirty="0">
                <a:effectLst/>
              </a:rPr>
              <a:t> these are expressed in a range of ways, including nonverbally, is central to inclusive practice</a:t>
            </a:r>
            <a:r>
              <a:rPr lang="en-US" dirty="0">
                <a:effectLst/>
              </a:rPr>
              <a:t>  Birth to Five Matters</a:t>
            </a:r>
            <a:r>
              <a:rPr lang="en-US" i="1" dirty="0">
                <a:effectLst/>
              </a:rPr>
              <a:t> </a:t>
            </a:r>
            <a:endParaRPr lang="en-US" dirty="0">
              <a:effectLst/>
            </a:endParaRPr>
          </a:p>
          <a:p>
            <a:pPr>
              <a:lnSpc>
                <a:spcPct val="90000"/>
              </a:lnSpc>
              <a:spcAft>
                <a:spcPts val="800"/>
              </a:spcAft>
            </a:pPr>
            <a:r>
              <a:rPr lang="en-US" dirty="0">
                <a:effectLst/>
              </a:rPr>
              <a:t> </a:t>
            </a:r>
          </a:p>
          <a:p>
            <a:pPr indent="-228600">
              <a:lnSpc>
                <a:spcPct val="90000"/>
              </a:lnSpc>
              <a:spcAft>
                <a:spcPts val="800"/>
              </a:spcAft>
              <a:buFont typeface="Arial" panose="020B0604020202020204" pitchFamily="34" charset="0"/>
              <a:buChar char="•"/>
            </a:pPr>
            <a:endParaRPr lang="en-US" sz="1100" dirty="0">
              <a:effectLst/>
            </a:endParaRPr>
          </a:p>
        </p:txBody>
      </p:sp>
      <p:sp>
        <p:nvSpPr>
          <p:cNvPr id="2" name="TextBox 1">
            <a:extLst>
              <a:ext uri="{FF2B5EF4-FFF2-40B4-BE49-F238E27FC236}">
                <a16:creationId xmlns:a16="http://schemas.microsoft.com/office/drawing/2014/main" id="{8046ACC0-4D53-D87E-5199-45DF44E620E9}"/>
              </a:ext>
            </a:extLst>
          </p:cNvPr>
          <p:cNvSpPr txBox="1"/>
          <p:nvPr/>
        </p:nvSpPr>
        <p:spPr>
          <a:xfrm>
            <a:off x="746234" y="527901"/>
            <a:ext cx="10415102" cy="978729"/>
          </a:xfrm>
          <a:prstGeom prst="rect">
            <a:avLst/>
          </a:prstGeom>
          <a:noFill/>
        </p:spPr>
        <p:txBody>
          <a:bodyPr wrap="square" rtlCol="0">
            <a:spAutoFit/>
          </a:bodyPr>
          <a:lstStyle/>
          <a:p>
            <a:pPr>
              <a:lnSpc>
                <a:spcPct val="90000"/>
              </a:lnSpc>
              <a:spcAft>
                <a:spcPts val="800"/>
              </a:spcAft>
            </a:pPr>
            <a:r>
              <a:rPr lang="en-US" sz="3200" dirty="0">
                <a:solidFill>
                  <a:srgbClr val="0000FF"/>
                </a:solidFill>
                <a:latin typeface="+mj-lt"/>
                <a:ea typeface="ＭＳ Ｐゴシック" pitchFamily="-65" charset="-128"/>
              </a:rPr>
              <a:t>Solihull Early Years Team has chosen to focus on ‘The voice of the child’ because:</a:t>
            </a:r>
          </a:p>
        </p:txBody>
      </p:sp>
    </p:spTree>
    <p:extLst>
      <p:ext uri="{BB962C8B-B14F-4D97-AF65-F5344CB8AC3E}">
        <p14:creationId xmlns:p14="http://schemas.microsoft.com/office/powerpoint/2010/main" val="208470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978AC4-7E3A-A575-8A40-BDD061C00746}"/>
              </a:ext>
            </a:extLst>
          </p:cNvPr>
          <p:cNvSpPr txBox="1"/>
          <p:nvPr/>
        </p:nvSpPr>
        <p:spPr>
          <a:xfrm>
            <a:off x="672662" y="1132490"/>
            <a:ext cx="10846676" cy="4593020"/>
          </a:xfrm>
          <a:prstGeom prst="rect">
            <a:avLst/>
          </a:prstGeom>
        </p:spPr>
        <p:txBody>
          <a:bodyPr vert="horz" lIns="91440" tIns="45720" rIns="91440" bIns="45720" rtlCol="0" anchor="ctr">
            <a:normAutofit fontScale="92500" lnSpcReduction="10000"/>
          </a:bodyPr>
          <a:lstStyle/>
          <a:p>
            <a:pPr marL="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This is something often identified in Serious Case Reviews nationally </a:t>
            </a:r>
            <a:r>
              <a:rPr kumimoji="0" lang="en-US" sz="2000" b="0" i="0" u="none" strike="noStrike" cap="none" spc="0" normalizeH="0" baseline="0" noProof="0" dirty="0">
                <a:ln>
                  <a:noFill/>
                </a:ln>
                <a:effectLst/>
                <a:uLnTx/>
                <a:uFillTx/>
              </a:rPr>
              <a:t>- </a:t>
            </a:r>
            <a:r>
              <a:rPr kumimoji="0" lang="en-US" sz="2000" b="0" i="0" u="sng" strike="noStrike" cap="none" spc="0" normalizeH="0" baseline="0" noProof="0" dirty="0">
                <a:ln>
                  <a:noFill/>
                </a:ln>
                <a:effectLst/>
                <a:uLnTx/>
                <a:uFillTx/>
                <a:hlinkClick r:id="rId2"/>
              </a:rPr>
              <a:t>https://learning.nspcc.org.uk/media/2704/learning-from-case-reviews-early-years-sector.pdf</a:t>
            </a:r>
            <a:r>
              <a:rPr kumimoji="0" lang="en-US" sz="2000" b="0" i="0" u="none" strike="noStrike" cap="none" spc="0" normalizeH="0" baseline="0" noProof="0" dirty="0">
                <a:ln>
                  <a:noFill/>
                </a:ln>
                <a:effectLst/>
                <a:uLnTx/>
                <a:uFillTx/>
              </a:rPr>
              <a:t>. The neglect strategy is a SSCP priority and listening to changes in children’s </a:t>
            </a:r>
            <a:r>
              <a:rPr kumimoji="0" lang="en-US" sz="2000" b="0" i="0" u="none" strike="noStrike" cap="none" spc="0" normalizeH="0" baseline="0" noProof="0" dirty="0" err="1">
                <a:ln>
                  <a:noFill/>
                </a:ln>
                <a:effectLst/>
                <a:uLnTx/>
                <a:uFillTx/>
              </a:rPr>
              <a:t>behaviour</a:t>
            </a:r>
            <a:r>
              <a:rPr kumimoji="0" lang="en-US" sz="2000" b="0" i="0" u="none" strike="noStrike" cap="none" spc="0" normalizeH="0" baseline="0" noProof="0" dirty="0">
                <a:ln>
                  <a:noFill/>
                </a:ln>
                <a:effectLst/>
                <a:uLnTx/>
                <a:uFillTx/>
              </a:rPr>
              <a:t> can be a sign of a concern.</a:t>
            </a:r>
          </a:p>
          <a:p>
            <a:pPr marR="0" lvl="0" fontAlgn="auto">
              <a:lnSpc>
                <a:spcPct val="90000"/>
              </a:lnSpc>
              <a:spcBef>
                <a:spcPts val="0"/>
              </a:spcBef>
              <a:spcAft>
                <a:spcPts val="800"/>
              </a:spcAft>
              <a:buClrTx/>
              <a:buSzTx/>
              <a:tabLst/>
              <a:defRPr/>
            </a:pPr>
            <a:r>
              <a:rPr kumimoji="0" lang="en-US" sz="2000" b="0" i="0" u="none" strike="noStrike" cap="none" spc="0" normalizeH="0" baseline="0" noProof="0" dirty="0">
                <a:ln>
                  <a:noFill/>
                </a:ln>
                <a:effectLst/>
                <a:uLnTx/>
                <a:uFillTx/>
              </a:rPr>
              <a:t> </a:t>
            </a:r>
          </a:p>
          <a:p>
            <a:pPr marL="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Locally it is a priority </a:t>
            </a:r>
            <a:r>
              <a:rPr kumimoji="0" lang="en-US" sz="2000" b="0" i="0" u="none" strike="noStrike" cap="none" spc="0" normalizeH="0" baseline="0" noProof="0" dirty="0">
                <a:ln>
                  <a:noFill/>
                </a:ln>
                <a:effectLst/>
                <a:uLnTx/>
                <a:uFillTx/>
              </a:rPr>
              <a:t>in the JAN Strategy - </a:t>
            </a:r>
            <a:r>
              <a:rPr kumimoji="0" lang="en-US" sz="2000" b="0" i="0" u="sng" strike="noStrike" cap="none" spc="0" normalizeH="0" baseline="0" noProof="0" dirty="0">
                <a:ln>
                  <a:noFill/>
                </a:ln>
                <a:effectLst/>
                <a:uLnTx/>
                <a:uFillTx/>
                <a:hlinkClick r:id="rId3"/>
              </a:rPr>
              <a:t>https://www.solihull.gov.uk/sites/default/files/2022-01/Additional-Needs-Strategy.pdf</a:t>
            </a:r>
            <a:r>
              <a:rPr kumimoji="0" lang="en-US" sz="2000" b="0" i="0" u="none" strike="noStrike" cap="none" spc="0" normalizeH="0" baseline="0" noProof="0" dirty="0">
                <a:ln>
                  <a:noFill/>
                </a:ln>
                <a:effectLst/>
                <a:uLnTx/>
                <a:uFillTx/>
              </a:rPr>
              <a:t> .... </a:t>
            </a:r>
            <a:r>
              <a:rPr kumimoji="0" lang="en-US" sz="2000" b="0" i="1" u="none" strike="noStrike" cap="none" spc="0" normalizeH="0" baseline="0" noProof="0" dirty="0">
                <a:ln>
                  <a:noFill/>
                </a:ln>
                <a:effectLst/>
                <a:uLnTx/>
                <a:uFillTx/>
              </a:rPr>
              <a:t>My voice is heard, and it makes a difference...</a:t>
            </a:r>
            <a:endParaRPr kumimoji="0" lang="en-US" sz="2000" b="0" i="0" u="none" strike="noStrike" cap="none" spc="0" normalizeH="0" baseline="0" noProof="0" dirty="0">
              <a:ln>
                <a:noFill/>
              </a:ln>
              <a:effectLst/>
              <a:uLnTx/>
              <a:uFillTx/>
            </a:endParaRPr>
          </a:p>
          <a:p>
            <a:pPr marR="0" lvl="0" fontAlgn="auto">
              <a:lnSpc>
                <a:spcPct val="90000"/>
              </a:lnSpc>
              <a:spcBef>
                <a:spcPts val="0"/>
              </a:spcBef>
              <a:spcAft>
                <a:spcPts val="800"/>
              </a:spcAft>
              <a:buClrTx/>
              <a:buSzTx/>
              <a:tabLst/>
              <a:defRPr/>
            </a:pPr>
            <a:r>
              <a:rPr kumimoji="0" lang="en-US" sz="2000" b="0" i="0" u="none" strike="noStrike" cap="none" spc="0" normalizeH="0" baseline="0" noProof="0" dirty="0">
                <a:ln>
                  <a:noFill/>
                </a:ln>
                <a:effectLst/>
                <a:uLnTx/>
                <a:uFillTx/>
              </a:rPr>
              <a:t> </a:t>
            </a:r>
          </a:p>
          <a:p>
            <a:pPr marL="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It is also implicit in development areas during </a:t>
            </a:r>
            <a:r>
              <a:rPr kumimoji="0" lang="en-US" sz="2000" b="1" i="0" u="none" strike="noStrike" cap="none" spc="0" normalizeH="0" baseline="0" noProof="0" dirty="0" err="1">
                <a:ln>
                  <a:noFill/>
                </a:ln>
                <a:effectLst/>
                <a:uLnTx/>
                <a:uFillTx/>
              </a:rPr>
              <a:t>Ofsted</a:t>
            </a:r>
            <a:r>
              <a:rPr kumimoji="0" lang="en-US" sz="2000" b="1" i="0" u="none" strike="noStrike" cap="none" spc="0" normalizeH="0" baseline="0" noProof="0" dirty="0">
                <a:ln>
                  <a:noFill/>
                </a:ln>
                <a:effectLst/>
                <a:uLnTx/>
                <a:uFillTx/>
              </a:rPr>
              <a:t> inspections in EY in Solihull. </a:t>
            </a:r>
            <a:r>
              <a:rPr kumimoji="0" lang="en-US" sz="2000" b="0" i="0" u="none" strike="noStrike" cap="none" spc="0" normalizeH="0" baseline="0" noProof="0" dirty="0">
                <a:ln>
                  <a:noFill/>
                </a:ln>
                <a:effectLst/>
                <a:uLnTx/>
                <a:uFillTx/>
              </a:rPr>
              <a:t>…</a:t>
            </a:r>
            <a:r>
              <a:rPr kumimoji="0" lang="en-US" sz="2000" b="0" i="0" u="sng" strike="noStrike" cap="none" spc="0" normalizeH="0" baseline="0" noProof="0" dirty="0">
                <a:ln>
                  <a:noFill/>
                </a:ln>
                <a:effectLst/>
                <a:uLnTx/>
                <a:uFillTx/>
                <a:hlinkClick r:id="rId4"/>
              </a:rPr>
              <a:t>https://www.solgrid.org.uk/eyc/resources/ofsted/</a:t>
            </a:r>
            <a:r>
              <a:rPr kumimoji="0" lang="en-US" sz="2000" b="0" i="0" u="none" strike="noStrike" cap="none" spc="0" normalizeH="0" baseline="0" noProof="0" dirty="0">
                <a:ln>
                  <a:noFill/>
                </a:ln>
                <a:effectLst/>
                <a:uLnTx/>
                <a:uFillTx/>
              </a:rPr>
              <a:t> and an area </a:t>
            </a:r>
            <a:r>
              <a:rPr kumimoji="0" lang="en-US" sz="2000" b="0" i="0" u="none" strike="noStrike" cap="none" spc="0" normalizeH="0" baseline="0" noProof="0" dirty="0" err="1">
                <a:ln>
                  <a:noFill/>
                </a:ln>
                <a:effectLst/>
                <a:uLnTx/>
                <a:uFillTx/>
              </a:rPr>
              <a:t>Ofsted</a:t>
            </a:r>
            <a:r>
              <a:rPr kumimoji="0" lang="en-US" sz="2000" b="0" i="0" u="none" strike="noStrike" cap="none" spc="0" normalizeH="0" baseline="0" noProof="0" dirty="0">
                <a:ln>
                  <a:noFill/>
                </a:ln>
                <a:effectLst/>
                <a:uLnTx/>
                <a:uFillTx/>
              </a:rPr>
              <a:t> has identified as key to quality in settings - </a:t>
            </a:r>
            <a:r>
              <a:rPr kumimoji="0" lang="en-US" sz="2000" b="0" i="0" u="sng" strike="noStrike" cap="none" spc="0" normalizeH="0" baseline="0" noProof="0" dirty="0">
                <a:ln>
                  <a:noFill/>
                </a:ln>
                <a:effectLst/>
                <a:uLnTx/>
                <a:uFillTx/>
                <a:hlinkClick r:id="rId5"/>
              </a:rPr>
              <a:t>https://www.gov.uk/government/publications/best-start-in-life-a-research-review-for-early-years/best-start-in-life-part-1-setting-the-scene</a:t>
            </a:r>
            <a:r>
              <a:rPr kumimoji="0" lang="en-US" sz="2000" b="0" i="0" u="none" strike="noStrike" cap="none" spc="0" normalizeH="0" baseline="0" noProof="0" dirty="0">
                <a:ln>
                  <a:noFill/>
                </a:ln>
                <a:effectLst/>
                <a:uLnTx/>
                <a:uFillTx/>
              </a:rPr>
              <a:t>  such as ……</a:t>
            </a:r>
          </a:p>
          <a:p>
            <a:pPr marL="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2000" b="0" i="1" u="none" strike="noStrike" cap="none" spc="0" normalizeH="0" baseline="0" noProof="0" dirty="0">
                <a:ln>
                  <a:noFill/>
                </a:ln>
                <a:effectLst/>
                <a:uLnTx/>
                <a:uFillTx/>
              </a:rPr>
              <a:t>Practitioners consider a child’s interests when choosing activities and they expand children’s interests, to make progress in all areas of learning.</a:t>
            </a:r>
            <a:endParaRPr kumimoji="0" lang="en-US" sz="2000" b="0" i="0" u="none" strike="noStrike" cap="none" spc="0" normalizeH="0" baseline="0" noProof="0" dirty="0">
              <a:ln>
                <a:noFill/>
              </a:ln>
              <a:effectLst/>
              <a:uLnTx/>
              <a:uFillTx/>
            </a:endParaRPr>
          </a:p>
          <a:p>
            <a:pPr marR="0" lvl="0" fontAlgn="auto">
              <a:lnSpc>
                <a:spcPct val="90000"/>
              </a:lnSpc>
              <a:spcBef>
                <a:spcPts val="0"/>
              </a:spcBef>
              <a:spcAft>
                <a:spcPts val="800"/>
              </a:spcAft>
              <a:buClrTx/>
              <a:buSzTx/>
              <a:tabLst/>
              <a:defRPr/>
            </a:pPr>
            <a:r>
              <a:rPr kumimoji="0" lang="en-US" sz="1400" b="0" i="0" u="none" strike="noStrike" cap="none" spc="0" normalizeH="0" baseline="0" noProof="0" dirty="0">
                <a:ln>
                  <a:noFill/>
                </a:ln>
                <a:effectLst/>
                <a:uLnTx/>
                <a:uFillTx/>
              </a:rPr>
              <a:t> </a:t>
            </a:r>
          </a:p>
          <a:p>
            <a:pPr marL="0" marR="0" lvl="0" indent="-228600" fontAlgn="auto">
              <a:lnSpc>
                <a:spcPct val="90000"/>
              </a:lnSpc>
              <a:spcBef>
                <a:spcPts val="0"/>
              </a:spcBef>
              <a:spcAft>
                <a:spcPts val="800"/>
              </a:spcAft>
              <a:buClrTx/>
              <a:buSzTx/>
              <a:buFont typeface="Arial" panose="020B0604020202020204" pitchFamily="34" charset="0"/>
              <a:buChar char="•"/>
              <a:tabLst/>
              <a:defRPr/>
            </a:pPr>
            <a:endParaRPr lang="en-US" sz="1400" dirty="0"/>
          </a:p>
        </p:txBody>
      </p:sp>
    </p:spTree>
    <p:extLst>
      <p:ext uri="{BB962C8B-B14F-4D97-AF65-F5344CB8AC3E}">
        <p14:creationId xmlns:p14="http://schemas.microsoft.com/office/powerpoint/2010/main" val="1313717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A9BDA7-85FB-62AB-EF6F-CF4EDD64F7F2}"/>
              </a:ext>
            </a:extLst>
          </p:cNvPr>
          <p:cNvSpPr txBox="1"/>
          <p:nvPr/>
        </p:nvSpPr>
        <p:spPr>
          <a:xfrm>
            <a:off x="857839" y="649480"/>
            <a:ext cx="10507767" cy="5546047"/>
          </a:xfrm>
          <a:prstGeom prst="rect">
            <a:avLst/>
          </a:prstGeom>
        </p:spPr>
        <p:txBody>
          <a:bodyPr vert="horz" lIns="91440" tIns="45720" rIns="91440" bIns="45720" rtlCol="0" anchor="ctr">
            <a:normAutofit/>
          </a:bodyPr>
          <a:lstStyle/>
          <a:p>
            <a:pPr marL="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It is referenced in our co-produced </a:t>
            </a:r>
            <a:r>
              <a:rPr kumimoji="0" lang="en-US" sz="2000" b="1" i="0" u="none" strike="noStrike" cap="none" spc="0" normalizeH="0" baseline="0" noProof="0" dirty="0">
                <a:ln>
                  <a:noFill/>
                </a:ln>
                <a:effectLst/>
                <a:uLnTx/>
                <a:uFillTx/>
              </a:rPr>
              <a:t>Solihull School Readiness definition - </a:t>
            </a:r>
            <a:r>
              <a:rPr kumimoji="0" lang="en-US" sz="2000" b="0" i="0" u="sng" strike="noStrike" cap="none" spc="0" normalizeH="0" baseline="0" noProof="0" dirty="0">
                <a:ln>
                  <a:noFill/>
                </a:ln>
                <a:effectLst/>
                <a:uLnTx/>
                <a:uFillTx/>
                <a:hlinkClick r:id="rId2"/>
              </a:rPr>
              <a:t>https://www.solihull.gov.uk/sites/default/files/2023-03/Solihull-School-Ready-Definition.pdf</a:t>
            </a:r>
            <a:r>
              <a:rPr kumimoji="0" lang="en-US" sz="2000" b="0" i="0" u="none" strike="noStrike" cap="none" spc="0" normalizeH="0" baseline="0" noProof="0" dirty="0">
                <a:ln>
                  <a:noFill/>
                </a:ln>
                <a:effectLst/>
                <a:uLnTx/>
                <a:uFillTx/>
              </a:rPr>
              <a:t>   where working together with parents is a key factor.</a:t>
            </a:r>
          </a:p>
          <a:p>
            <a:pPr marR="0" lvl="0" fontAlgn="auto">
              <a:lnSpc>
                <a:spcPct val="90000"/>
              </a:lnSpc>
              <a:spcBef>
                <a:spcPts val="0"/>
              </a:spcBef>
              <a:spcAft>
                <a:spcPts val="800"/>
              </a:spcAft>
              <a:buClrTx/>
              <a:buSzTx/>
              <a:tabLst/>
              <a:defRPr/>
            </a:pPr>
            <a:r>
              <a:rPr kumimoji="0" lang="en-US" sz="2000" b="0" i="0" u="none" strike="noStrike" cap="none" spc="0" normalizeH="0" baseline="0" noProof="0" dirty="0">
                <a:ln>
                  <a:noFill/>
                </a:ln>
                <a:effectLst/>
                <a:uLnTx/>
                <a:uFillTx/>
              </a:rPr>
              <a:t> </a:t>
            </a:r>
            <a:endParaRPr kumimoji="0" lang="en-US" sz="2000" b="1" i="0" u="none" strike="noStrike" cap="none" spc="0" normalizeH="0" baseline="0" noProof="0" dirty="0">
              <a:ln>
                <a:noFill/>
              </a:ln>
              <a:effectLst/>
              <a:uLnTx/>
              <a:uFillTx/>
            </a:endParaRPr>
          </a:p>
          <a:p>
            <a:pPr marL="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Because it is a child’s right </a:t>
            </a:r>
            <a:r>
              <a:rPr kumimoji="0" lang="en-US" sz="2000" b="0" i="0" u="none" strike="noStrike" cap="none" spc="0" normalizeH="0" baseline="0" noProof="0" dirty="0">
                <a:ln>
                  <a:noFill/>
                </a:ln>
                <a:effectLst/>
                <a:uLnTx/>
                <a:uFillTx/>
              </a:rPr>
              <a:t>- article 12 (respect for the views of the child) </a:t>
            </a:r>
            <a:r>
              <a:rPr kumimoji="0" lang="en-US" sz="2000" b="0" i="1" u="none" strike="noStrike" cap="none" spc="0" normalizeH="0" baseline="0" noProof="0" dirty="0">
                <a:ln>
                  <a:noFill/>
                </a:ln>
                <a:effectLst/>
                <a:uLnTx/>
                <a:uFillTx/>
              </a:rPr>
              <a:t>Every child has the right to express their views, feelings and wishes in all matters affecting them, and to have their views considered and taken seriously.</a:t>
            </a:r>
            <a:endParaRPr kumimoji="0" lang="en-US" sz="2000" b="0" i="0" u="none" strike="noStrike" cap="none" spc="0" normalizeH="0" baseline="0" noProof="0" dirty="0">
              <a:ln>
                <a:noFill/>
              </a:ln>
              <a:effectLst/>
              <a:uLnTx/>
              <a:uFillTx/>
            </a:endParaRPr>
          </a:p>
          <a:p>
            <a:pPr marR="0" lvl="0" fontAlgn="auto">
              <a:lnSpc>
                <a:spcPct val="90000"/>
              </a:lnSpc>
              <a:spcBef>
                <a:spcPts val="0"/>
              </a:spcBef>
              <a:spcAft>
                <a:spcPts val="800"/>
              </a:spcAft>
              <a:buClrTx/>
              <a:buSzTx/>
              <a:tabLst/>
              <a:defRPr/>
            </a:pPr>
            <a:r>
              <a:rPr kumimoji="0" lang="en-US" sz="2000" b="0" i="0" u="none" strike="noStrike" cap="none" spc="0" normalizeH="0" baseline="0" noProof="0" dirty="0">
                <a:ln>
                  <a:noFill/>
                </a:ln>
                <a:effectLst/>
                <a:uLnTx/>
                <a:uFillTx/>
              </a:rPr>
              <a:t> </a:t>
            </a:r>
          </a:p>
          <a:p>
            <a:pPr marL="0" marR="0" lvl="0" indent="-228600" fontAlgn="auto">
              <a:lnSpc>
                <a:spcPct val="90000"/>
              </a:lnSpc>
              <a:spcBef>
                <a:spcPts val="0"/>
              </a:spcBef>
              <a:spcAft>
                <a:spcPts val="800"/>
              </a:spcAft>
              <a:buClrTx/>
              <a:buSzTx/>
              <a:buFont typeface="Arial" panose="020B0604020202020204" pitchFamily="34" charset="0"/>
              <a:buChar char="•"/>
              <a:tabLst/>
              <a:defRPr/>
            </a:pPr>
            <a:r>
              <a:rPr kumimoji="0" lang="en-US" sz="2400" b="1" i="0" u="none" strike="noStrike" cap="none" spc="0" normalizeH="0" baseline="0" noProof="0" dirty="0">
                <a:ln>
                  <a:noFill/>
                </a:ln>
                <a:effectLst/>
                <a:uLnTx/>
                <a:uFillTx/>
              </a:rPr>
              <a:t>It is also the new module for  Dingley’s Promise </a:t>
            </a:r>
            <a:endParaRPr lang="en-US" sz="2400" b="1" dirty="0"/>
          </a:p>
        </p:txBody>
      </p:sp>
    </p:spTree>
    <p:extLst>
      <p:ext uri="{BB962C8B-B14F-4D97-AF65-F5344CB8AC3E}">
        <p14:creationId xmlns:p14="http://schemas.microsoft.com/office/powerpoint/2010/main" val="179352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5E18-B356-AC67-435A-6A814EB7ABBD}"/>
              </a:ext>
            </a:extLst>
          </p:cNvPr>
          <p:cNvSpPr>
            <a:spLocks noGrp="1"/>
          </p:cNvSpPr>
          <p:nvPr>
            <p:ph type="title"/>
          </p:nvPr>
        </p:nvSpPr>
        <p:spPr/>
        <p:txBody>
          <a:bodyPr/>
          <a:lstStyle/>
          <a:p>
            <a:r>
              <a:rPr lang="en-GB" dirty="0"/>
              <a:t>Children as Active Participants</a:t>
            </a:r>
          </a:p>
        </p:txBody>
      </p:sp>
      <p:sp>
        <p:nvSpPr>
          <p:cNvPr id="3" name="Content Placeholder 2">
            <a:extLst>
              <a:ext uri="{FF2B5EF4-FFF2-40B4-BE49-F238E27FC236}">
                <a16:creationId xmlns:a16="http://schemas.microsoft.com/office/drawing/2014/main" id="{46DFA345-CBAE-74C9-2A78-47C28A35B43A}"/>
              </a:ext>
            </a:extLst>
          </p:cNvPr>
          <p:cNvSpPr>
            <a:spLocks noGrp="1"/>
          </p:cNvSpPr>
          <p:nvPr>
            <p:ph idx="1"/>
          </p:nvPr>
        </p:nvSpPr>
        <p:spPr>
          <a:xfrm>
            <a:off x="609600" y="1338606"/>
            <a:ext cx="10972800" cy="4685122"/>
          </a:xfrm>
        </p:spPr>
        <p:txBody>
          <a:bodyPr>
            <a:noAutofit/>
          </a:bodyPr>
          <a:lstStyle/>
          <a:p>
            <a:r>
              <a:rPr lang="en-GB" sz="2400" dirty="0"/>
              <a:t>Viewing young children as weak, powerless, and vulnerable may lead to high expectations of the adults’ roles in terms of protection and nurture, but low expectations of the children in terms of how they can express their perspectives, priorities, and interests. </a:t>
            </a:r>
          </a:p>
          <a:p>
            <a:r>
              <a:rPr lang="en-GB" sz="2400" dirty="0"/>
              <a:t>This can be particularly problematic when we examine our own views and attitudes to young children with SEND. It is common to find that an adult’s view of a child is either as an autonomous and competent individual or as a vulnerable and dependent individual. Children with SEND can be anywhere between these two poles and are, more than likely, constantly moving between both ends of this particular spectrum.</a:t>
            </a:r>
          </a:p>
          <a:p>
            <a:r>
              <a:rPr lang="en-GB" sz="2400" dirty="0"/>
              <a:t>Clark (2008) argues that society should be reconstructing all children’s position in society from that of passive dependents to that of active subjects. </a:t>
            </a:r>
          </a:p>
        </p:txBody>
      </p:sp>
    </p:spTree>
    <p:extLst>
      <p:ext uri="{BB962C8B-B14F-4D97-AF65-F5344CB8AC3E}">
        <p14:creationId xmlns:p14="http://schemas.microsoft.com/office/powerpoint/2010/main" val="73741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CCDC-5944-E02C-1545-2D486765EEBA}"/>
              </a:ext>
            </a:extLst>
          </p:cNvPr>
          <p:cNvSpPr>
            <a:spLocks noGrp="1"/>
          </p:cNvSpPr>
          <p:nvPr>
            <p:ph type="title"/>
          </p:nvPr>
        </p:nvSpPr>
        <p:spPr>
          <a:xfrm>
            <a:off x="1144923" y="332561"/>
            <a:ext cx="5323715" cy="796164"/>
          </a:xfrm>
        </p:spPr>
        <p:txBody>
          <a:bodyPr anchor="b">
            <a:normAutofit/>
          </a:bodyPr>
          <a:lstStyle/>
          <a:p>
            <a:r>
              <a:rPr lang="en-GB" sz="4000" dirty="0"/>
              <a:t>Why is it important?</a:t>
            </a:r>
          </a:p>
        </p:txBody>
      </p:sp>
      <p:sp>
        <p:nvSpPr>
          <p:cNvPr id="3" name="Content Placeholder 2">
            <a:extLst>
              <a:ext uri="{FF2B5EF4-FFF2-40B4-BE49-F238E27FC236}">
                <a16:creationId xmlns:a16="http://schemas.microsoft.com/office/drawing/2014/main" id="{2F018E99-35C2-4625-0073-DDEC3047E991}"/>
              </a:ext>
            </a:extLst>
          </p:cNvPr>
          <p:cNvSpPr>
            <a:spLocks noGrp="1"/>
          </p:cNvSpPr>
          <p:nvPr>
            <p:ph idx="1"/>
          </p:nvPr>
        </p:nvSpPr>
        <p:spPr>
          <a:xfrm>
            <a:off x="455309" y="1343735"/>
            <a:ext cx="7378365" cy="4651711"/>
          </a:xfrm>
        </p:spPr>
        <p:txBody>
          <a:bodyPr anchor="t">
            <a:normAutofit/>
          </a:bodyPr>
          <a:lstStyle/>
          <a:p>
            <a:r>
              <a:rPr lang="en-GB" sz="1600" dirty="0"/>
              <a:t>To enable the child or young person to have a voice which is listened to and acted upon</a:t>
            </a:r>
          </a:p>
          <a:p>
            <a:r>
              <a:rPr lang="en-GB" sz="1600" dirty="0"/>
              <a:t>To enable the child or young person to feel valued and understood </a:t>
            </a:r>
          </a:p>
          <a:p>
            <a:r>
              <a:rPr lang="en-GB" sz="1600" dirty="0"/>
              <a:t>To enable the child or young person to give their view on the support they receive</a:t>
            </a:r>
          </a:p>
          <a:p>
            <a:r>
              <a:rPr lang="en-GB" sz="1600" dirty="0"/>
              <a:t>To enable the child or young person to identify what help they would like and who from</a:t>
            </a:r>
          </a:p>
          <a:p>
            <a:r>
              <a:rPr lang="en-GB" sz="1600" dirty="0"/>
              <a:t>To enable the child or young person to identify and share what is important to them</a:t>
            </a:r>
          </a:p>
          <a:p>
            <a:r>
              <a:rPr lang="en-GB" sz="1600" dirty="0"/>
              <a:t>To enable practitioners to build positive relationships and gain a better understanding of the child or young person to best support their needs</a:t>
            </a:r>
          </a:p>
          <a:p>
            <a:r>
              <a:rPr lang="en-GB" sz="1600" dirty="0"/>
              <a:t>To enable the child or young person to give their views on actions for change</a:t>
            </a:r>
          </a:p>
          <a:p>
            <a:r>
              <a:rPr lang="en-GB" sz="1600" dirty="0"/>
              <a:t>To enable the child or young person to review what has worked or not worked for them</a:t>
            </a:r>
          </a:p>
          <a:p>
            <a:r>
              <a:rPr lang="en-GB" sz="1600" dirty="0"/>
              <a:t>To improve outcomes and evidence what differences listening to the child or young person has made.</a:t>
            </a:r>
          </a:p>
          <a:p>
            <a:pPr marL="0" indent="0">
              <a:buNone/>
            </a:pPr>
            <a:endParaRPr lang="en-GB" sz="1100" dirty="0"/>
          </a:p>
        </p:txBody>
      </p:sp>
      <p:pic>
        <p:nvPicPr>
          <p:cNvPr id="7" name="Graphic 6" descr="Parent and Child">
            <a:extLst>
              <a:ext uri="{FF2B5EF4-FFF2-40B4-BE49-F238E27FC236}">
                <a16:creationId xmlns:a16="http://schemas.microsoft.com/office/drawing/2014/main" id="{311B05AD-09BA-1188-FD4B-C153032888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6161" y="1343735"/>
            <a:ext cx="4170530" cy="4170530"/>
          </a:xfrm>
          <a:prstGeom prst="rect">
            <a:avLst/>
          </a:prstGeom>
        </p:spPr>
      </p:pic>
    </p:spTree>
    <p:extLst>
      <p:ext uri="{BB962C8B-B14F-4D97-AF65-F5344CB8AC3E}">
        <p14:creationId xmlns:p14="http://schemas.microsoft.com/office/powerpoint/2010/main" val="368208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9531-BF46-297D-06F4-7C63442B16B5}"/>
              </a:ext>
            </a:extLst>
          </p:cNvPr>
          <p:cNvSpPr>
            <a:spLocks noGrp="1"/>
          </p:cNvSpPr>
          <p:nvPr>
            <p:ph type="title"/>
          </p:nvPr>
        </p:nvSpPr>
        <p:spPr>
          <a:xfrm>
            <a:off x="621792" y="1161288"/>
            <a:ext cx="3602736" cy="4526280"/>
          </a:xfrm>
        </p:spPr>
        <p:txBody>
          <a:bodyPr>
            <a:normAutofit/>
          </a:bodyPr>
          <a:lstStyle/>
          <a:p>
            <a:r>
              <a:rPr lang="en-GB" sz="4000" dirty="0"/>
              <a:t>3 common reasons to record a child’s voice </a:t>
            </a:r>
          </a:p>
        </p:txBody>
      </p:sp>
      <p:graphicFrame>
        <p:nvGraphicFramePr>
          <p:cNvPr id="5" name="Content Placeholder 2">
            <a:extLst>
              <a:ext uri="{FF2B5EF4-FFF2-40B4-BE49-F238E27FC236}">
                <a16:creationId xmlns:a16="http://schemas.microsoft.com/office/drawing/2014/main" id="{FD0A42A8-C774-D493-EC32-0EBCAA713D22}"/>
              </a:ext>
            </a:extLst>
          </p:cNvPr>
          <p:cNvGraphicFramePr>
            <a:graphicFrameLocks noGrp="1"/>
          </p:cNvGraphicFramePr>
          <p:nvPr>
            <p:ph idx="1"/>
            <p:extLst>
              <p:ext uri="{D42A27DB-BD31-4B8C-83A1-F6EECF244321}">
                <p14:modId xmlns:p14="http://schemas.microsoft.com/office/powerpoint/2010/main" val="149779393"/>
              </p:ext>
            </p:extLst>
          </p:nvPr>
        </p:nvGraphicFramePr>
        <p:xfrm>
          <a:off x="5294093" y="440985"/>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9040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76D476-622F-2A12-B6AA-F3B717253457}"/>
              </a:ext>
            </a:extLst>
          </p:cNvPr>
          <p:cNvPicPr>
            <a:picLocks noGrp="1" noChangeAspect="1"/>
          </p:cNvPicPr>
          <p:nvPr>
            <p:ph idx="1"/>
          </p:nvPr>
        </p:nvPicPr>
        <p:blipFill rotWithShape="1">
          <a:blip r:embed="rId2"/>
          <a:srcRect l="20200" t="20904" r="23403" b="16683"/>
          <a:stretch/>
        </p:blipFill>
        <p:spPr>
          <a:xfrm>
            <a:off x="1439221" y="430924"/>
            <a:ext cx="9313557" cy="5486400"/>
          </a:xfrm>
        </p:spPr>
      </p:pic>
    </p:spTree>
    <p:extLst>
      <p:ext uri="{BB962C8B-B14F-4D97-AF65-F5344CB8AC3E}">
        <p14:creationId xmlns:p14="http://schemas.microsoft.com/office/powerpoint/2010/main" val="336096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839D1E-3178-3CE1-B6FC-A7FAB256B563}"/>
              </a:ext>
            </a:extLst>
          </p:cNvPr>
          <p:cNvPicPr>
            <a:picLocks noChangeAspect="1"/>
          </p:cNvPicPr>
          <p:nvPr/>
        </p:nvPicPr>
        <p:blipFill rotWithShape="1">
          <a:blip r:embed="rId2"/>
          <a:srcRect l="17947" t="14775" r="20089" b="10246"/>
          <a:stretch/>
        </p:blipFill>
        <p:spPr>
          <a:xfrm>
            <a:off x="1334814" y="304800"/>
            <a:ext cx="9017500" cy="5808103"/>
          </a:xfrm>
          <a:prstGeom prst="rect">
            <a:avLst/>
          </a:prstGeom>
        </p:spPr>
      </p:pic>
    </p:spTree>
    <p:extLst>
      <p:ext uri="{BB962C8B-B14F-4D97-AF65-F5344CB8AC3E}">
        <p14:creationId xmlns:p14="http://schemas.microsoft.com/office/powerpoint/2010/main" val="1338643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40255-9F4B-7FBB-A64E-FBDE404DF8EF}"/>
              </a:ext>
            </a:extLst>
          </p:cNvPr>
          <p:cNvSpPr>
            <a:spLocks noGrp="1"/>
          </p:cNvSpPr>
          <p:nvPr>
            <p:ph type="title"/>
          </p:nvPr>
        </p:nvSpPr>
        <p:spPr>
          <a:xfrm>
            <a:off x="4603531" y="483817"/>
            <a:ext cx="6464621" cy="1310030"/>
          </a:xfrm>
        </p:spPr>
        <p:txBody>
          <a:bodyPr>
            <a:normAutofit/>
          </a:bodyPr>
          <a:lstStyle/>
          <a:p>
            <a:r>
              <a:rPr lang="en-GB" sz="4000" dirty="0"/>
              <a:t>Ways to collect pupil voice </a:t>
            </a:r>
          </a:p>
        </p:txBody>
      </p:sp>
      <p:sp>
        <p:nvSpPr>
          <p:cNvPr id="3" name="Content Placeholder 2">
            <a:extLst>
              <a:ext uri="{FF2B5EF4-FFF2-40B4-BE49-F238E27FC236}">
                <a16:creationId xmlns:a16="http://schemas.microsoft.com/office/drawing/2014/main" id="{B2205A39-4012-21D4-D8F3-552E886CEFE5}"/>
              </a:ext>
            </a:extLst>
          </p:cNvPr>
          <p:cNvSpPr>
            <a:spLocks noGrp="1"/>
          </p:cNvSpPr>
          <p:nvPr>
            <p:ph idx="1"/>
          </p:nvPr>
        </p:nvSpPr>
        <p:spPr>
          <a:xfrm>
            <a:off x="3605049" y="1271752"/>
            <a:ext cx="7977352" cy="5185609"/>
          </a:xfrm>
        </p:spPr>
        <p:txBody>
          <a:bodyPr anchor="ctr">
            <a:normAutofit/>
          </a:bodyPr>
          <a:lstStyle/>
          <a:p>
            <a:pPr marL="342900" lvl="0" indent="-342900">
              <a:spcAft>
                <a:spcPts val="800"/>
              </a:spcAft>
              <a:buSzPts val="1000"/>
              <a:buFont typeface="Symbol" panose="05050102010706020507" pitchFamily="18" charset="2"/>
              <a:buChar char=""/>
              <a:tabLst>
                <a:tab pos="457200" algn="l"/>
              </a:tabLst>
            </a:pPr>
            <a:r>
              <a:rPr lang="en-GB" sz="1600" dirty="0"/>
              <a:t>Offering choices and options using the child's preferred method of communication</a:t>
            </a:r>
          </a:p>
          <a:p>
            <a:pPr marL="342900" lvl="0" indent="-342900">
              <a:spcAft>
                <a:spcPts val="800"/>
              </a:spcAft>
              <a:buSzPts val="1000"/>
              <a:buFont typeface="Symbol" panose="05050102010706020507" pitchFamily="18" charset="2"/>
              <a:buChar char=""/>
              <a:tabLst>
                <a:tab pos="457200" algn="l"/>
              </a:tabLst>
            </a:pPr>
            <a:r>
              <a:rPr lang="en-GB" sz="1600" dirty="0"/>
              <a:t>Asking open ended questions  </a:t>
            </a:r>
          </a:p>
          <a:p>
            <a:pPr marL="342900" lvl="0" indent="-342900">
              <a:spcAft>
                <a:spcPts val="800"/>
              </a:spcAft>
              <a:buSzPts val="1000"/>
              <a:buFont typeface="Symbol" panose="05050102010706020507" pitchFamily="18" charset="2"/>
              <a:buChar char=""/>
              <a:tabLst>
                <a:tab pos="457200" algn="l"/>
              </a:tabLst>
            </a:pPr>
            <a:r>
              <a:rPr lang="en-GB" sz="1600" dirty="0"/>
              <a:t>Child or young person making iPad video recordings and having the opportunity to share them </a:t>
            </a:r>
          </a:p>
          <a:p>
            <a:pPr marL="342900" lvl="0" indent="-342900">
              <a:spcAft>
                <a:spcPts val="800"/>
              </a:spcAft>
              <a:buSzPts val="1000"/>
              <a:buFont typeface="Symbol" panose="05050102010706020507" pitchFamily="18" charset="2"/>
              <a:buChar char=""/>
              <a:tabLst>
                <a:tab pos="457200" algn="l"/>
              </a:tabLst>
            </a:pPr>
            <a:r>
              <a:rPr lang="en-GB" sz="1600" dirty="0"/>
              <a:t>Child or young person taking photos and having the opportunity to share them </a:t>
            </a:r>
          </a:p>
          <a:p>
            <a:pPr marL="342900" lvl="0" indent="-342900">
              <a:spcAft>
                <a:spcPts val="800"/>
              </a:spcAft>
              <a:buSzPts val="1000"/>
              <a:buFont typeface="Symbol" panose="05050102010706020507" pitchFamily="18" charset="2"/>
              <a:buChar char=""/>
              <a:tabLst>
                <a:tab pos="457200" algn="l"/>
              </a:tabLst>
            </a:pPr>
            <a:r>
              <a:rPr lang="en-GB" sz="1600" dirty="0"/>
              <a:t>Child or young person drawing pictures </a:t>
            </a:r>
          </a:p>
          <a:p>
            <a:pPr marL="342900" lvl="0" indent="-342900">
              <a:spcAft>
                <a:spcPts val="800"/>
              </a:spcAft>
              <a:buSzPts val="1000"/>
              <a:buFont typeface="Symbol" panose="05050102010706020507" pitchFamily="18" charset="2"/>
              <a:buChar char=""/>
              <a:tabLst>
                <a:tab pos="457200" algn="l"/>
              </a:tabLst>
            </a:pPr>
            <a:r>
              <a:rPr lang="en-GB" sz="1600" dirty="0"/>
              <a:t>For some young people story telling is a preferred way to share views that may better support social, emotional and mental health needs</a:t>
            </a:r>
          </a:p>
          <a:p>
            <a:pPr marL="342900" marR="0" lvl="0" indent="-342900" defTabSz="914400" rtl="0" eaLnBrk="1" fontAlgn="auto" latinLnBrk="0" hangingPunct="1">
              <a:spcBef>
                <a:spcPts val="1000"/>
              </a:spcBef>
              <a:spcAft>
                <a:spcPts val="800"/>
              </a:spcAft>
              <a:buClr>
                <a:srgbClr val="FF0000"/>
              </a:buClr>
              <a:buSzPts val="1000"/>
              <a:buFont typeface="Symbol" panose="05050102010706020507" pitchFamily="18" charset="2"/>
              <a:buChar char=""/>
              <a:tabLst>
                <a:tab pos="457200" algn="l"/>
              </a:tabLst>
              <a:defRPr/>
            </a:pPr>
            <a:r>
              <a:rPr lang="en-GB" sz="1600" dirty="0"/>
              <a:t>For some children and young people with additional needs, their voice may be best captured through observation. This may be most appropriate for learners who are non-verbal, very young, or who have complex communication needs.</a:t>
            </a:r>
          </a:p>
          <a:p>
            <a:endParaRPr lang="en-GB" sz="1000" dirty="0">
              <a:solidFill>
                <a:schemeClr val="tx2"/>
              </a:solidFill>
            </a:endParaRPr>
          </a:p>
        </p:txBody>
      </p:sp>
      <p:pic>
        <p:nvPicPr>
          <p:cNvPr id="7" name="Graphic 6" descr="Parent and Child">
            <a:extLst>
              <a:ext uri="{FF2B5EF4-FFF2-40B4-BE49-F238E27FC236}">
                <a16:creationId xmlns:a16="http://schemas.microsoft.com/office/drawing/2014/main" id="{7551A304-BB82-60AA-AB03-67A1C4A65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2095" y="1793847"/>
            <a:ext cx="3082954" cy="3082954"/>
          </a:xfrm>
          <a:prstGeom prst="rect">
            <a:avLst/>
          </a:prstGeom>
        </p:spPr>
      </p:pic>
    </p:spTree>
    <p:extLst>
      <p:ext uri="{BB962C8B-B14F-4D97-AF65-F5344CB8AC3E}">
        <p14:creationId xmlns:p14="http://schemas.microsoft.com/office/powerpoint/2010/main" val="207145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DFE5B7-6322-AD9D-655B-9045D4EDEB63}"/>
              </a:ext>
            </a:extLst>
          </p:cNvPr>
          <p:cNvSpPr>
            <a:spLocks noGrp="1"/>
          </p:cNvSpPr>
          <p:nvPr>
            <p:ph idx="1"/>
          </p:nvPr>
        </p:nvSpPr>
        <p:spPr>
          <a:xfrm>
            <a:off x="612742" y="1772239"/>
            <a:ext cx="7428322" cy="4072380"/>
          </a:xfrm>
        </p:spPr>
        <p:txBody>
          <a:bodyPr anchor="ctr">
            <a:normAutofit/>
          </a:bodyPr>
          <a:lstStyle/>
          <a:p>
            <a:r>
              <a:rPr lang="en-GB" sz="2800" dirty="0"/>
              <a:t>To promote the importance and value of gaining a child's voice in Early Years SEND </a:t>
            </a:r>
          </a:p>
          <a:p>
            <a:r>
              <a:rPr lang="en-GB" sz="2800" dirty="0"/>
              <a:t>To look at ways to meaningfully gain a child's voice</a:t>
            </a:r>
          </a:p>
          <a:p>
            <a:r>
              <a:rPr lang="en-GB" sz="2800" dirty="0"/>
              <a:t>To discuss how the information gathered can be used  </a:t>
            </a:r>
          </a:p>
          <a:p>
            <a:r>
              <a:rPr lang="en-GB" sz="2800" dirty="0"/>
              <a:t>To explore how to present or record a child's voice </a:t>
            </a:r>
          </a:p>
        </p:txBody>
      </p:sp>
      <p:pic>
        <p:nvPicPr>
          <p:cNvPr id="7" name="Graphic 6" descr="Classroom">
            <a:extLst>
              <a:ext uri="{FF2B5EF4-FFF2-40B4-BE49-F238E27FC236}">
                <a16:creationId xmlns:a16="http://schemas.microsoft.com/office/drawing/2014/main" id="{AAFC909E-B6F6-423C-D384-AEB0B90C65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9502" y="1627051"/>
            <a:ext cx="3615776" cy="3615776"/>
          </a:xfrm>
          <a:prstGeom prst="rect">
            <a:avLst/>
          </a:prstGeom>
        </p:spPr>
      </p:pic>
      <p:sp>
        <p:nvSpPr>
          <p:cNvPr id="4" name="Title 3">
            <a:extLst>
              <a:ext uri="{FF2B5EF4-FFF2-40B4-BE49-F238E27FC236}">
                <a16:creationId xmlns:a16="http://schemas.microsoft.com/office/drawing/2014/main" id="{5FE1CC26-D530-0D21-C963-D02CC0A0007B}"/>
              </a:ext>
            </a:extLst>
          </p:cNvPr>
          <p:cNvSpPr>
            <a:spLocks noGrp="1"/>
          </p:cNvSpPr>
          <p:nvPr>
            <p:ph type="title"/>
          </p:nvPr>
        </p:nvSpPr>
        <p:spPr>
          <a:xfrm>
            <a:off x="1473723" y="484051"/>
            <a:ext cx="5706359" cy="1143000"/>
          </a:xfrm>
        </p:spPr>
        <p:txBody>
          <a:bodyPr/>
          <a:lstStyle/>
          <a:p>
            <a:r>
              <a:rPr lang="en-GB" dirty="0"/>
              <a:t>Aims </a:t>
            </a:r>
          </a:p>
        </p:txBody>
      </p:sp>
    </p:spTree>
    <p:extLst>
      <p:ext uri="{BB962C8B-B14F-4D97-AF65-F5344CB8AC3E}">
        <p14:creationId xmlns:p14="http://schemas.microsoft.com/office/powerpoint/2010/main" val="1819587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7B5A-3287-9984-F5D4-511C1352B6E0}"/>
              </a:ext>
            </a:extLst>
          </p:cNvPr>
          <p:cNvSpPr>
            <a:spLocks noGrp="1"/>
          </p:cNvSpPr>
          <p:nvPr>
            <p:ph type="title"/>
          </p:nvPr>
        </p:nvSpPr>
        <p:spPr>
          <a:xfrm>
            <a:off x="586478" y="1683756"/>
            <a:ext cx="3115265" cy="2396359"/>
          </a:xfrm>
        </p:spPr>
        <p:txBody>
          <a:bodyPr anchor="b">
            <a:normAutofit fontScale="90000"/>
          </a:bodyPr>
          <a:lstStyle/>
          <a:p>
            <a:pPr algn="r"/>
            <a:r>
              <a:rPr lang="en-GB" sz="4000" dirty="0">
                <a:solidFill>
                  <a:srgbClr val="FFFFFF"/>
                </a:solidFill>
              </a:rPr>
              <a:t>Observing a child to obtain a child's voice </a:t>
            </a:r>
          </a:p>
        </p:txBody>
      </p:sp>
      <p:graphicFrame>
        <p:nvGraphicFramePr>
          <p:cNvPr id="5" name="Content Placeholder 2">
            <a:extLst>
              <a:ext uri="{FF2B5EF4-FFF2-40B4-BE49-F238E27FC236}">
                <a16:creationId xmlns:a16="http://schemas.microsoft.com/office/drawing/2014/main" id="{70C886D7-644A-CD68-6227-2CC28671AEB0}"/>
              </a:ext>
            </a:extLst>
          </p:cNvPr>
          <p:cNvGraphicFramePr>
            <a:graphicFrameLocks noGrp="1"/>
          </p:cNvGraphicFramePr>
          <p:nvPr>
            <p:ph idx="1"/>
            <p:extLst>
              <p:ext uri="{D42A27DB-BD31-4B8C-83A1-F6EECF244321}">
                <p14:modId xmlns:p14="http://schemas.microsoft.com/office/powerpoint/2010/main" val="2665689199"/>
              </p:ext>
            </p:extLst>
          </p:nvPr>
        </p:nvGraphicFramePr>
        <p:xfrm>
          <a:off x="586478" y="499621"/>
          <a:ext cx="6865356" cy="5495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erson in a suit holding binoculars&#10;&#10;Description automatically generated">
            <a:extLst>
              <a:ext uri="{FF2B5EF4-FFF2-40B4-BE49-F238E27FC236}">
                <a16:creationId xmlns:a16="http://schemas.microsoft.com/office/drawing/2014/main" id="{202A36D2-0326-3FEB-D6F6-218DE1DC569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722232" y="1517715"/>
            <a:ext cx="4051846" cy="3733016"/>
          </a:xfrm>
          <a:prstGeom prst="rect">
            <a:avLst/>
          </a:prstGeom>
        </p:spPr>
      </p:pic>
    </p:spTree>
    <p:extLst>
      <p:ext uri="{BB962C8B-B14F-4D97-AF65-F5344CB8AC3E}">
        <p14:creationId xmlns:p14="http://schemas.microsoft.com/office/powerpoint/2010/main" val="491030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29CC850-AAAF-DD77-40E2-A91ECC010759}"/>
              </a:ext>
            </a:extLst>
          </p:cNvPr>
          <p:cNvSpPr>
            <a:spLocks noGrp="1" noChangeArrowheads="1"/>
          </p:cNvSpPr>
          <p:nvPr>
            <p:ph type="title"/>
          </p:nvPr>
        </p:nvSpPr>
        <p:spPr/>
        <p:txBody>
          <a:bodyPr/>
          <a:lstStyle/>
          <a:p>
            <a:r>
              <a:rPr lang="en-GB" altLang="en-US">
                <a:ea typeface="ＭＳ Ｐゴシック" panose="020B0600070205080204" pitchFamily="34" charset="-128"/>
              </a:rPr>
              <a:t>Any questions </a:t>
            </a:r>
          </a:p>
        </p:txBody>
      </p:sp>
      <p:sp>
        <p:nvSpPr>
          <p:cNvPr id="43011" name="Content Placeholder 2">
            <a:extLst>
              <a:ext uri="{FF2B5EF4-FFF2-40B4-BE49-F238E27FC236}">
                <a16:creationId xmlns:a16="http://schemas.microsoft.com/office/drawing/2014/main" id="{68BF360E-98B3-B1B1-8E8D-331BC8FD87FF}"/>
              </a:ext>
            </a:extLst>
          </p:cNvPr>
          <p:cNvSpPr>
            <a:spLocks noGrp="1" noChangeArrowheads="1"/>
          </p:cNvSpPr>
          <p:nvPr>
            <p:ph idx="1"/>
          </p:nvPr>
        </p:nvSpPr>
        <p:spPr/>
        <p:txBody>
          <a:bodyPr/>
          <a:lstStyle/>
          <a:p>
            <a:endParaRPr lang="en-GB" altLang="en-US">
              <a:ea typeface="ＭＳ Ｐゴシック" panose="020B0600070205080204" pitchFamily="34" charset="-128"/>
            </a:endParaRPr>
          </a:p>
          <a:p>
            <a:endParaRPr lang="en-GB" altLang="en-US">
              <a:ea typeface="ＭＳ Ｐゴシック" panose="020B0600070205080204" pitchFamily="34" charset="-128"/>
            </a:endParaRPr>
          </a:p>
        </p:txBody>
      </p:sp>
      <p:pic>
        <p:nvPicPr>
          <p:cNvPr id="43012" name="Picture 2" descr="Different coloured question marks">
            <a:extLst>
              <a:ext uri="{FF2B5EF4-FFF2-40B4-BE49-F238E27FC236}">
                <a16:creationId xmlns:a16="http://schemas.microsoft.com/office/drawing/2014/main" id="{B57476AB-9E0D-F745-8F3E-48572353A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389" y="1630364"/>
            <a:ext cx="7261225"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DD16F3-30CD-A2FE-1328-3F125EBA500A}"/>
              </a:ext>
            </a:extLst>
          </p:cNvPr>
          <p:cNvSpPr>
            <a:spLocks noGrp="1"/>
          </p:cNvSpPr>
          <p:nvPr>
            <p:ph idx="1"/>
          </p:nvPr>
        </p:nvSpPr>
        <p:spPr>
          <a:xfrm>
            <a:off x="1171977" y="962167"/>
            <a:ext cx="9775065" cy="4743174"/>
          </a:xfrm>
        </p:spPr>
        <p:txBody>
          <a:bodyPr anchor="t">
            <a:normAutofit lnSpcReduction="10000"/>
          </a:bodyPr>
          <a:lstStyle/>
          <a:p>
            <a:pPr marL="0" indent="0" algn="ctr">
              <a:buNone/>
            </a:pPr>
            <a:r>
              <a:rPr lang="en-GB" sz="8000" dirty="0"/>
              <a:t>Without valuing their voice, we will never create a shared world. </a:t>
            </a:r>
          </a:p>
        </p:txBody>
      </p:sp>
    </p:spTree>
    <p:extLst>
      <p:ext uri="{BB962C8B-B14F-4D97-AF65-F5344CB8AC3E}">
        <p14:creationId xmlns:p14="http://schemas.microsoft.com/office/powerpoint/2010/main" val="62181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CCA06FE-67D2-61A4-B323-AB39F485B314}"/>
              </a:ext>
            </a:extLst>
          </p:cNvPr>
          <p:cNvPicPr>
            <a:picLocks noGrp="1" noChangeAspect="1"/>
          </p:cNvPicPr>
          <p:nvPr>
            <p:ph idx="1"/>
          </p:nvPr>
        </p:nvPicPr>
        <p:blipFill>
          <a:blip r:embed="rId2"/>
          <a:stretch>
            <a:fillRect/>
          </a:stretch>
        </p:blipFill>
        <p:spPr>
          <a:xfrm>
            <a:off x="3930869" y="167647"/>
            <a:ext cx="3794234" cy="5849444"/>
          </a:xfrm>
          <a:prstGeom prst="rect">
            <a:avLst/>
          </a:prstGeom>
        </p:spPr>
      </p:pic>
    </p:spTree>
    <p:extLst>
      <p:ext uri="{BB962C8B-B14F-4D97-AF65-F5344CB8AC3E}">
        <p14:creationId xmlns:p14="http://schemas.microsoft.com/office/powerpoint/2010/main" val="1680355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A635-F585-2329-94DD-DDC443CE81BD}"/>
              </a:ext>
            </a:extLst>
          </p:cNvPr>
          <p:cNvSpPr>
            <a:spLocks noGrp="1"/>
          </p:cNvSpPr>
          <p:nvPr>
            <p:ph type="title"/>
          </p:nvPr>
        </p:nvSpPr>
        <p:spPr>
          <a:xfrm>
            <a:off x="609600" y="227445"/>
            <a:ext cx="10972800" cy="1143000"/>
          </a:xfrm>
        </p:spPr>
        <p:txBody>
          <a:bodyPr/>
          <a:lstStyle/>
          <a:p>
            <a:r>
              <a:rPr lang="en-GB" dirty="0"/>
              <a:t>Why is it more problematic for children with SEND to have their ‘voice’ heard? </a:t>
            </a:r>
          </a:p>
        </p:txBody>
      </p:sp>
      <p:sp>
        <p:nvSpPr>
          <p:cNvPr id="3" name="Content Placeholder 2">
            <a:extLst>
              <a:ext uri="{FF2B5EF4-FFF2-40B4-BE49-F238E27FC236}">
                <a16:creationId xmlns:a16="http://schemas.microsoft.com/office/drawing/2014/main" id="{DC0E7903-0260-66AA-F178-7114E8E0F59B}"/>
              </a:ext>
            </a:extLst>
          </p:cNvPr>
          <p:cNvSpPr>
            <a:spLocks noGrp="1"/>
          </p:cNvSpPr>
          <p:nvPr>
            <p:ph idx="1"/>
          </p:nvPr>
        </p:nvSpPr>
        <p:spPr>
          <a:xfrm>
            <a:off x="406400" y="1447800"/>
            <a:ext cx="11397673" cy="4611255"/>
          </a:xfrm>
        </p:spPr>
        <p:txBody>
          <a:bodyPr>
            <a:noAutofit/>
          </a:bodyPr>
          <a:lstStyle/>
          <a:p>
            <a:pPr marL="0" indent="0">
              <a:lnSpc>
                <a:spcPts val="2160"/>
              </a:lnSpc>
              <a:buNone/>
            </a:pPr>
            <a:r>
              <a:rPr lang="en-GB" sz="1800" b="1" dirty="0"/>
              <a:t>Children with SEND can be at a disadvantage in terms of having their voice heard and perspectives considered for multiple reasons. The Young Children’s Voices Network identifies that children with SEND</a:t>
            </a:r>
            <a:r>
              <a:rPr lang="en-GB" sz="1800" dirty="0"/>
              <a:t>:</a:t>
            </a:r>
          </a:p>
          <a:p>
            <a:pPr>
              <a:lnSpc>
                <a:spcPts val="2160"/>
              </a:lnSpc>
            </a:pPr>
            <a:r>
              <a:rPr lang="en-GB" sz="1800" dirty="0"/>
              <a:t>are subject to a much higher degree of adult intervention and their scope for making day-today choices and decisions is often severely limited.</a:t>
            </a:r>
          </a:p>
          <a:p>
            <a:pPr>
              <a:lnSpc>
                <a:spcPts val="2160"/>
              </a:lnSpc>
            </a:pPr>
            <a:r>
              <a:rPr lang="en-GB" sz="1800" dirty="0"/>
              <a:t>have many things done to, and for, them and they are significantly more vulnerable to abuse than non-disabled children.</a:t>
            </a:r>
          </a:p>
          <a:p>
            <a:pPr>
              <a:lnSpc>
                <a:spcPts val="2160"/>
              </a:lnSpc>
            </a:pPr>
            <a:r>
              <a:rPr lang="en-GB" sz="1800" dirty="0"/>
              <a:t>are more likely to be subject to numerous medical interventions and treatments.</a:t>
            </a:r>
          </a:p>
          <a:p>
            <a:pPr>
              <a:lnSpc>
                <a:spcPts val="2160"/>
              </a:lnSpc>
            </a:pPr>
            <a:r>
              <a:rPr lang="en-GB" sz="1800" dirty="0"/>
              <a:t>are more likely to be subject to various kinds of assessment procedures and less likely to be involved in the process.</a:t>
            </a:r>
          </a:p>
          <a:p>
            <a:pPr>
              <a:lnSpc>
                <a:spcPts val="2160"/>
              </a:lnSpc>
            </a:pPr>
            <a:r>
              <a:rPr lang="en-GB" sz="1800" dirty="0"/>
              <a:t>are more likely to be excluded from consultation processes because these are often based on written and spoken language.</a:t>
            </a:r>
          </a:p>
          <a:p>
            <a:pPr>
              <a:lnSpc>
                <a:spcPts val="2160"/>
              </a:lnSpc>
            </a:pPr>
            <a:r>
              <a:rPr lang="en-GB" sz="1800" dirty="0"/>
              <a:t>are supported by parents and staff who are more likely to see their roles as advocates rather than listeners.</a:t>
            </a:r>
          </a:p>
          <a:p>
            <a:pPr>
              <a:lnSpc>
                <a:spcPts val="2160"/>
              </a:lnSpc>
            </a:pPr>
            <a:r>
              <a:rPr lang="en-GB" sz="1800" dirty="0"/>
              <a:t>are more likely than other children to have contact with multiple carers who lack the skills to understand their communication system.</a:t>
            </a:r>
          </a:p>
          <a:p>
            <a:endParaRPr lang="en-GB" dirty="0"/>
          </a:p>
        </p:txBody>
      </p:sp>
    </p:spTree>
    <p:extLst>
      <p:ext uri="{BB962C8B-B14F-4D97-AF65-F5344CB8AC3E}">
        <p14:creationId xmlns:p14="http://schemas.microsoft.com/office/powerpoint/2010/main" val="84876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541A-FDF3-CDB1-8A6A-F9F9D876B861}"/>
              </a:ext>
            </a:extLst>
          </p:cNvPr>
          <p:cNvSpPr>
            <a:spLocks noGrp="1"/>
          </p:cNvSpPr>
          <p:nvPr>
            <p:ph type="title"/>
          </p:nvPr>
        </p:nvSpPr>
        <p:spPr>
          <a:xfrm>
            <a:off x="609601" y="273049"/>
            <a:ext cx="2543502" cy="4099253"/>
          </a:xfrm>
        </p:spPr>
        <p:txBody>
          <a:bodyPr wrap="square" anchor="b">
            <a:normAutofit/>
          </a:bodyPr>
          <a:lstStyle/>
          <a:p>
            <a:r>
              <a:rPr lang="en-GB" sz="3600" dirty="0"/>
              <a:t>What do we mean by child's voice? </a:t>
            </a:r>
          </a:p>
        </p:txBody>
      </p:sp>
      <p:graphicFrame>
        <p:nvGraphicFramePr>
          <p:cNvPr id="5" name="Content Placeholder 2">
            <a:extLst>
              <a:ext uri="{FF2B5EF4-FFF2-40B4-BE49-F238E27FC236}">
                <a16:creationId xmlns:a16="http://schemas.microsoft.com/office/drawing/2014/main" id="{44C9A0E3-CC6D-60B6-4A2F-5221214DE0DC}"/>
              </a:ext>
            </a:extLst>
          </p:cNvPr>
          <p:cNvGraphicFramePr>
            <a:graphicFrameLocks noGrp="1"/>
          </p:cNvGraphicFramePr>
          <p:nvPr>
            <p:ph idx="1"/>
            <p:extLst>
              <p:ext uri="{D42A27DB-BD31-4B8C-83A1-F6EECF244321}">
                <p14:modId xmlns:p14="http://schemas.microsoft.com/office/powerpoint/2010/main" val="1925871199"/>
              </p:ext>
            </p:extLst>
          </p:nvPr>
        </p:nvGraphicFramePr>
        <p:xfrm>
          <a:off x="3447394" y="273051"/>
          <a:ext cx="8135006" cy="5721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78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23A9-B106-DEAA-453E-FCA027A627B8}"/>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dirty="0">
                <a:solidFill>
                  <a:schemeClr val="tx1"/>
                </a:solidFill>
                <a:latin typeface="+mj-lt"/>
                <a:ea typeface="+mj-ea"/>
                <a:cs typeface="+mj-cs"/>
                <a:hlinkClick r:id="rId2"/>
              </a:rPr>
              <a:t>Portage: Voice of the child - YouTube</a:t>
            </a:r>
            <a:endParaRPr lang="en-US" sz="4800" kern="1200" dirty="0">
              <a:solidFill>
                <a:schemeClr val="tx1"/>
              </a:solidFill>
              <a:latin typeface="+mj-lt"/>
              <a:ea typeface="+mj-ea"/>
              <a:cs typeface="+mj-cs"/>
            </a:endParaRPr>
          </a:p>
        </p:txBody>
      </p:sp>
    </p:spTree>
    <p:extLst>
      <p:ext uri="{BB962C8B-B14F-4D97-AF65-F5344CB8AC3E}">
        <p14:creationId xmlns:p14="http://schemas.microsoft.com/office/powerpoint/2010/main" val="2174590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D0B3FA-E9A1-F9E2-56CA-EA4721ED3DCE}"/>
              </a:ext>
            </a:extLst>
          </p:cNvPr>
          <p:cNvSpPr>
            <a:spLocks noGrp="1"/>
          </p:cNvSpPr>
          <p:nvPr>
            <p:ph sz="half" idx="1"/>
          </p:nvPr>
        </p:nvSpPr>
        <p:spPr>
          <a:xfrm>
            <a:off x="1133060" y="742225"/>
            <a:ext cx="3909848" cy="3195144"/>
          </a:xfrm>
        </p:spPr>
        <p:txBody>
          <a:bodyPr anchor="ctr">
            <a:normAutofit/>
          </a:bodyPr>
          <a:lstStyle/>
          <a:p>
            <a:endParaRPr lang="en-GB" sz="2000" dirty="0"/>
          </a:p>
          <a:p>
            <a:r>
              <a:rPr lang="en-GB" sz="3600" dirty="0"/>
              <a:t>How many methods of communication did you see?</a:t>
            </a:r>
          </a:p>
          <a:p>
            <a:endParaRPr lang="en-GB" sz="2000" dirty="0"/>
          </a:p>
        </p:txBody>
      </p:sp>
      <p:sp>
        <p:nvSpPr>
          <p:cNvPr id="5" name="Content Placeholder 4">
            <a:extLst>
              <a:ext uri="{FF2B5EF4-FFF2-40B4-BE49-F238E27FC236}">
                <a16:creationId xmlns:a16="http://schemas.microsoft.com/office/drawing/2014/main" id="{3DA6AEBB-B953-FF22-628F-2374A8D96BFE}"/>
              </a:ext>
            </a:extLst>
          </p:cNvPr>
          <p:cNvSpPr>
            <a:spLocks noGrp="1"/>
          </p:cNvSpPr>
          <p:nvPr>
            <p:ph sz="half" idx="2"/>
          </p:nvPr>
        </p:nvSpPr>
        <p:spPr>
          <a:xfrm>
            <a:off x="6394301" y="1353667"/>
            <a:ext cx="5042253" cy="4589036"/>
          </a:xfrm>
        </p:spPr>
        <p:txBody>
          <a:bodyPr anchor="ctr">
            <a:normAutofit/>
          </a:bodyPr>
          <a:lstStyle/>
          <a:p>
            <a:endParaRPr lang="en-GB" sz="2000" dirty="0"/>
          </a:p>
          <a:p>
            <a:r>
              <a:rPr lang="en-GB" sz="3600" dirty="0"/>
              <a:t>Can you think of anymore that can be used?</a:t>
            </a:r>
          </a:p>
          <a:p>
            <a:endParaRPr lang="en-GB" sz="2000" dirty="0"/>
          </a:p>
        </p:txBody>
      </p:sp>
    </p:spTree>
    <p:extLst>
      <p:ext uri="{BB962C8B-B14F-4D97-AF65-F5344CB8AC3E}">
        <p14:creationId xmlns:p14="http://schemas.microsoft.com/office/powerpoint/2010/main" val="112697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01DD6-0C14-9AE5-EC7C-DEBEE2BD2633}"/>
              </a:ext>
            </a:extLst>
          </p:cNvPr>
          <p:cNvSpPr>
            <a:spLocks noGrp="1"/>
          </p:cNvSpPr>
          <p:nvPr>
            <p:ph type="title"/>
          </p:nvPr>
        </p:nvSpPr>
        <p:spPr>
          <a:xfrm>
            <a:off x="635000" y="640823"/>
            <a:ext cx="3418659" cy="5583148"/>
          </a:xfrm>
        </p:spPr>
        <p:txBody>
          <a:bodyPr anchor="ctr">
            <a:normAutofit/>
          </a:bodyPr>
          <a:lstStyle/>
          <a:p>
            <a:r>
              <a:rPr lang="en-GB" sz="4800" dirty="0"/>
              <a:t>Alternatives to speech </a:t>
            </a:r>
            <a:br>
              <a:rPr lang="en-GB" sz="5000" dirty="0"/>
            </a:br>
            <a:endParaRPr lang="en-GB" sz="5000" dirty="0"/>
          </a:p>
        </p:txBody>
      </p:sp>
      <p:graphicFrame>
        <p:nvGraphicFramePr>
          <p:cNvPr id="5" name="Content Placeholder 2">
            <a:extLst>
              <a:ext uri="{FF2B5EF4-FFF2-40B4-BE49-F238E27FC236}">
                <a16:creationId xmlns:a16="http://schemas.microsoft.com/office/drawing/2014/main" id="{9970AF3F-78B3-9101-04C9-2D216C7B00D2}"/>
              </a:ext>
            </a:extLst>
          </p:cNvPr>
          <p:cNvGraphicFramePr>
            <a:graphicFrameLocks noGrp="1"/>
          </p:cNvGraphicFramePr>
          <p:nvPr>
            <p:ph idx="1"/>
            <p:extLst>
              <p:ext uri="{D42A27DB-BD31-4B8C-83A1-F6EECF244321}">
                <p14:modId xmlns:p14="http://schemas.microsoft.com/office/powerpoint/2010/main" val="161574371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traight Connector 2">
            <a:extLst>
              <a:ext uri="{FF2B5EF4-FFF2-40B4-BE49-F238E27FC236}">
                <a16:creationId xmlns:a16="http://schemas.microsoft.com/office/drawing/2014/main" id="{D5108BAC-A0F0-64FB-37C5-12F13C20514C}"/>
              </a:ext>
            </a:extLst>
          </p:cNvPr>
          <p:cNvSpPr/>
          <p:nvPr/>
        </p:nvSpPr>
        <p:spPr>
          <a:xfrm>
            <a:off x="4648018" y="1173894"/>
            <a:ext cx="6900512" cy="0"/>
          </a:xfrm>
          <a:prstGeom prst="lin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a:p>
        </p:txBody>
      </p:sp>
      <p:sp>
        <p:nvSpPr>
          <p:cNvPr id="4" name="Straight Connector 3">
            <a:extLst>
              <a:ext uri="{FF2B5EF4-FFF2-40B4-BE49-F238E27FC236}">
                <a16:creationId xmlns:a16="http://schemas.microsoft.com/office/drawing/2014/main" id="{F84AA6C5-8269-559B-7FED-A3F6538724A8}"/>
              </a:ext>
            </a:extLst>
          </p:cNvPr>
          <p:cNvSpPr/>
          <p:nvPr/>
        </p:nvSpPr>
        <p:spPr>
          <a:xfrm>
            <a:off x="4719782" y="3926330"/>
            <a:ext cx="6900512" cy="0"/>
          </a:xfrm>
          <a:prstGeom prst="lin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84674121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29443</TotalTime>
  <Words>1584</Words>
  <Application>Microsoft Office PowerPoint</Application>
  <PresentationFormat>Widescreen</PresentationFormat>
  <Paragraphs>94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ＭＳ Ｐゴシック</vt:lpstr>
      <vt:lpstr>Arial</vt:lpstr>
      <vt:lpstr>Symbol</vt:lpstr>
      <vt:lpstr>Default Design</vt:lpstr>
      <vt:lpstr>Voice of the SEND child in the Early Years </vt:lpstr>
      <vt:lpstr>Aims </vt:lpstr>
      <vt:lpstr>PowerPoint Presentation</vt:lpstr>
      <vt:lpstr>PowerPoint Presentation</vt:lpstr>
      <vt:lpstr>Why is it more problematic for children with SEND to have their ‘voice’ heard? </vt:lpstr>
      <vt:lpstr>What do we mean by child's voice? </vt:lpstr>
      <vt:lpstr>Portage: Voice of the child - YouTube</vt:lpstr>
      <vt:lpstr>PowerPoint Presentation</vt:lpstr>
      <vt:lpstr>Alternatives to speech  </vt:lpstr>
      <vt:lpstr>Behaviour as communication </vt:lpstr>
      <vt:lpstr>PowerPoint Presentation</vt:lpstr>
      <vt:lpstr>PowerPoint Presentation</vt:lpstr>
      <vt:lpstr>PowerPoint Presentation</vt:lpstr>
      <vt:lpstr>Children as Active Participants</vt:lpstr>
      <vt:lpstr>Why is it important?</vt:lpstr>
      <vt:lpstr>3 common reasons to record a child’s voice </vt:lpstr>
      <vt:lpstr>PowerPoint Presentation</vt:lpstr>
      <vt:lpstr>PowerPoint Presentation</vt:lpstr>
      <vt:lpstr>Ways to collect pupil voice </vt:lpstr>
      <vt:lpstr>Observing a child to obtain a child's voice </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of the SEND child early years</dc:title>
  <dc:creator>Jane Glassey (Solihull MBC)</dc:creator>
  <cp:lastModifiedBy>Julia Campbell (Solihull MBC)</cp:lastModifiedBy>
  <cp:revision>17</cp:revision>
  <dcterms:created xsi:type="dcterms:W3CDTF">2023-07-04T13:20:23Z</dcterms:created>
  <dcterms:modified xsi:type="dcterms:W3CDTF">2024-03-11T17:10:05Z</dcterms:modified>
</cp:coreProperties>
</file>