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3"/>
    <p:restoredTop sz="94675"/>
  </p:normalViewPr>
  <p:slideViewPr>
    <p:cSldViewPr snapToGrid="0" snapToObjects="1">
      <p:cViewPr>
        <p:scale>
          <a:sx n="75" d="100"/>
          <a:sy n="75" d="100"/>
        </p:scale>
        <p:origin x="1504" y="-1444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obhan Farrelly (Solihull MBC)" userId="214575d2-6199-4a9c-9c92-09c2684c3984" providerId="ADAL" clId="{0270FB02-9349-425B-B9D5-89A5BE73D392}"/>
    <pc:docChg chg="modSld">
      <pc:chgData name="Siobhan Farrelly (Solihull MBC)" userId="214575d2-6199-4a9c-9c92-09c2684c3984" providerId="ADAL" clId="{0270FB02-9349-425B-B9D5-89A5BE73D392}" dt="2023-09-04T18:21:52.013" v="40" actId="20577"/>
      <pc:docMkLst>
        <pc:docMk/>
      </pc:docMkLst>
      <pc:sldChg chg="modSp mod">
        <pc:chgData name="Siobhan Farrelly (Solihull MBC)" userId="214575d2-6199-4a9c-9c92-09c2684c3984" providerId="ADAL" clId="{0270FB02-9349-425B-B9D5-89A5BE73D392}" dt="2023-09-04T18:21:52.013" v="40" actId="20577"/>
        <pc:sldMkLst>
          <pc:docMk/>
          <pc:sldMk cId="76914611" sldId="256"/>
        </pc:sldMkLst>
        <pc:spChg chg="mod">
          <ac:chgData name="Siobhan Farrelly (Solihull MBC)" userId="214575d2-6199-4a9c-9c92-09c2684c3984" providerId="ADAL" clId="{0270FB02-9349-425B-B9D5-89A5BE73D392}" dt="2023-09-04T18:21:52.013" v="40" actId="20577"/>
          <ac:spMkLst>
            <pc:docMk/>
            <pc:sldMk cId="76914611" sldId="256"/>
            <ac:spMk id="18" creationId="{00000000-0000-0000-0000-000000000000}"/>
          </ac:spMkLst>
        </pc:spChg>
        <pc:spChg chg="mod">
          <ac:chgData name="Siobhan Farrelly (Solihull MBC)" userId="214575d2-6199-4a9c-9c92-09c2684c3984" providerId="ADAL" clId="{0270FB02-9349-425B-B9D5-89A5BE73D392}" dt="2023-09-04T18:21:35.354" v="9" actId="20577"/>
          <ac:spMkLst>
            <pc:docMk/>
            <pc:sldMk cId="76914611" sldId="256"/>
            <ac:spMk id="1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15A52-E7DB-5147-9BB0-EA04AC6F0BF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6182E-4BEA-D04D-ACB3-908F9A55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7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15C80-E892-A744-B8CF-2D8717E7AAD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BE1F6-5A13-5E45-A231-1DB638D74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1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E1F6-5A13-5E45-A231-1DB638D74B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3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FBF65-CF71-2644-BD58-818FD549DC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47" y="5558"/>
            <a:ext cx="7550775" cy="106806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3D6D-4627-3945-B514-11B3905BBBC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ismeducationtrust.org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25134" y="2355372"/>
            <a:ext cx="870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8675" y="3226036"/>
            <a:ext cx="1123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05380" y="7685709"/>
            <a:ext cx="130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  <a:t>£100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8322" y="8110895"/>
            <a:ext cx="140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to staff new to </a:t>
            </a:r>
            <a:r>
              <a:rPr lang="en-US" sz="9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Solihull</a:t>
            </a:r>
            <a:r>
              <a:rPr lang="en-US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new to role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44620" y="7638049"/>
            <a:ext cx="1996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SISS Autism Team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7630" y="8003869"/>
            <a:ext cx="19930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Calibri" panose="020F0502020204030204" pitchFamily="34" charset="0"/>
                <a:cs typeface="Calibri" panose="020F0502020204030204" pitchFamily="34" charset="0"/>
              </a:rPr>
              <a:t>Tuesday 26</a:t>
            </a:r>
            <a:r>
              <a:rPr lang="en-US" sz="1050" baseline="3000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050">
                <a:latin typeface="Calibri" panose="020F0502020204030204" pitchFamily="34" charset="0"/>
                <a:cs typeface="Calibri" panose="020F0502020204030204" pitchFamily="34" charset="0"/>
              </a:rPr>
              <a:t> September 2023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4620" y="8369690"/>
            <a:ext cx="19930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9am-12pm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44620" y="8735510"/>
            <a:ext cx="1993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This training will be delivered online via Teams. A link will be sent out to delegates prior to training.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886" y="9050210"/>
            <a:ext cx="287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Book Via SISS Brochure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0F2494-9D8B-3D46-99CC-36DB7E9F56CB}"/>
              </a:ext>
            </a:extLst>
          </p:cNvPr>
          <p:cNvSpPr txBox="1"/>
          <p:nvPr/>
        </p:nvSpPr>
        <p:spPr>
          <a:xfrm>
            <a:off x="5342246" y="7543015"/>
            <a:ext cx="140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9F542-71C7-0744-A4DA-DCDF1ADE7090}"/>
              </a:ext>
            </a:extLst>
          </p:cNvPr>
          <p:cNvSpPr txBox="1"/>
          <p:nvPr/>
        </p:nvSpPr>
        <p:spPr>
          <a:xfrm>
            <a:off x="4030133" y="7891965"/>
            <a:ext cx="1185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A493A37C-FB56-8648-9D3B-6ABEF9AC505F}"/>
              </a:ext>
            </a:extLst>
          </p:cNvPr>
          <p:cNvSpPr/>
          <p:nvPr/>
        </p:nvSpPr>
        <p:spPr>
          <a:xfrm>
            <a:off x="4667692" y="10239153"/>
            <a:ext cx="2519916" cy="24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224330ce688f4431c251691ad9630637cd42df1c[1]">
            <a:extLst>
              <a:ext uri="{FF2B5EF4-FFF2-40B4-BE49-F238E27FC236}">
                <a16:creationId xmlns:a16="http://schemas.microsoft.com/office/drawing/2014/main" id="{21F167C5-E73E-C249-BD06-A62D9008F0A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r="10283"/>
          <a:stretch>
            <a:fillRect/>
          </a:stretch>
        </p:blipFill>
        <p:spPr bwMode="auto">
          <a:xfrm>
            <a:off x="3875585" y="7685710"/>
            <a:ext cx="1409727" cy="87656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bfd17bc6-4e08-4483-b835-20f6a3b8e0d9">
      <UserInfo>
        <DisplayName/>
        <AccountId xsi:nil="true"/>
        <AccountType/>
      </UserInfo>
    </SharedWithUsers>
    <_dlc_DocId xmlns="bfd17bc6-4e08-4483-b835-20f6a3b8e0d9">YU2KXFWF4MKV-1339389224-921</_dlc_DocId>
    <_dlc_DocIdUrl xmlns="bfd17bc6-4e08-4483-b835-20f6a3b8e0d9">
      <Url>https://nasnet.sharepoint.com/sites/public/_layouts/15/DocIdRedir.aspx?ID=YU2KXFWF4MKV-1339389224-921</Url>
      <Description>YU2KXFWF4MKV-1339389224-921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25AC6D8C278C4D9274F5E30CBEAE50" ma:contentTypeVersion="15" ma:contentTypeDescription="Create a new document." ma:contentTypeScope="" ma:versionID="4398601bb249398688297a90cabb6a01">
  <xsd:schema xmlns:xsd="http://www.w3.org/2001/XMLSchema" xmlns:xs="http://www.w3.org/2001/XMLSchema" xmlns:p="http://schemas.microsoft.com/office/2006/metadata/properties" xmlns:ns1="http://schemas.microsoft.com/sharepoint/v3" xmlns:ns2="bfd17bc6-4e08-4483-b835-20f6a3b8e0d9" xmlns:ns3="84ddc1ec-9585-43b6-9b6a-e1b507ad3cf6" targetNamespace="http://schemas.microsoft.com/office/2006/metadata/properties" ma:root="true" ma:fieldsID="0a062acee79a4c17426f464159e6703d" ns1:_="" ns2:_="" ns3:_="">
    <xsd:import namespace="http://schemas.microsoft.com/sharepoint/v3"/>
    <xsd:import namespace="bfd17bc6-4e08-4483-b835-20f6a3b8e0d9"/>
    <xsd:import namespace="84ddc1ec-9585-43b6-9b6a-e1b507ad3c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17bc6-4e08-4483-b835-20f6a3b8e0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dc1ec-9585-43b6-9b6a-e1b507ad3c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BA1279-D711-4BE2-99A6-0D01A548488C}">
  <ds:schemaRefs>
    <ds:schemaRef ds:uri="http://purl.org/dc/elements/1.1/"/>
    <ds:schemaRef ds:uri="http://schemas.openxmlformats.org/package/2006/metadata/core-properties"/>
    <ds:schemaRef ds:uri="84ddc1ec-9585-43b6-9b6a-e1b507ad3cf6"/>
    <ds:schemaRef ds:uri="http://purl.org/dc/terms/"/>
    <ds:schemaRef ds:uri="bfd17bc6-4e08-4483-b835-20f6a3b8e0d9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F888F4-82D2-4A64-BF4F-619CC374A2F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4C28FCA-BADF-43D8-A384-257AFEB43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fd17bc6-4e08-4483-b835-20f6a3b8e0d9"/>
    <ds:schemaRef ds:uri="84ddc1ec-9585-43b6-9b6a-e1b507ad3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F07CC3-2D16-40C3-B57F-1DDF4CBB5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ollie@geniumcreative.com</dc:creator>
  <cp:lastModifiedBy>Siobhan Farrelly (Solihull MBC)</cp:lastModifiedBy>
  <cp:revision>47</cp:revision>
  <cp:lastPrinted>2018-08-03T13:42:48Z</cp:lastPrinted>
  <dcterms:created xsi:type="dcterms:W3CDTF">2018-07-26T11:29:58Z</dcterms:created>
  <dcterms:modified xsi:type="dcterms:W3CDTF">2023-09-04T18:21:59Z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0x010100CF25AC6D8C278C4D9274F5E30CBEAE50</vt:lpwstr>
  </property>
  <property fmtid="{D5CDD505-2E9C-101B-9397-08002B2CF9AE}" pid="3" name="Order">
    <vt:r8>769500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dlc_DocIdItemGuid">
    <vt:lpwstr>fcc91913-98e2-441c-80f4-7993857d6289</vt:lpwstr>
  </property>
</Properties>
</file>