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17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64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07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5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7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43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11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3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61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9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67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2710-CF09-4ECB-9937-5C19C725DE51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B37B0-868F-4163-ADE3-DE7EBF2060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95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664" y="0"/>
            <a:ext cx="5829300" cy="576064"/>
          </a:xfrm>
        </p:spPr>
        <p:txBody>
          <a:bodyPr>
            <a:normAutofit/>
          </a:bodyPr>
          <a:lstStyle/>
          <a:p>
            <a:r>
              <a:rPr lang="en-GB" sz="1600" b="1" u="sng" dirty="0">
                <a:solidFill>
                  <a:srgbClr val="0070C0"/>
                </a:solidFill>
              </a:rPr>
              <a:t>Join a Teams meeting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72" y="467544"/>
            <a:ext cx="5904656" cy="8064896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You have been asked to join a Microsoft ‘Teams’ Meeting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sz="1800" b="1" dirty="0">
                <a:solidFill>
                  <a:schemeClr val="tx1"/>
                </a:solidFill>
              </a:rPr>
              <a:t>You have two choices:</a:t>
            </a:r>
          </a:p>
          <a:p>
            <a:pPr algn="l"/>
            <a:r>
              <a:rPr lang="en-GB" sz="1800" b="1" dirty="0">
                <a:solidFill>
                  <a:schemeClr val="tx1"/>
                </a:solidFill>
              </a:rPr>
              <a:t>Download the Windows app: </a:t>
            </a:r>
          </a:p>
          <a:p>
            <a:pPr algn="l"/>
            <a:r>
              <a:rPr lang="en-GB" sz="1800" b="1" dirty="0">
                <a:solidFill>
                  <a:schemeClr val="tx1"/>
                </a:solidFill>
              </a:rPr>
              <a:t>Download the Teams app.</a:t>
            </a: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r>
              <a:rPr lang="en-GB" sz="1800" b="1" dirty="0">
                <a:solidFill>
                  <a:schemeClr val="tx1"/>
                </a:solidFill>
              </a:rPr>
              <a:t>Join on the web instead: </a:t>
            </a:r>
          </a:p>
          <a:p>
            <a:pPr algn="l"/>
            <a:r>
              <a:rPr lang="en-GB" sz="1800" b="1" dirty="0">
                <a:solidFill>
                  <a:schemeClr val="tx1"/>
                </a:solidFill>
              </a:rPr>
              <a:t>Join a Teams meeting on the web</a:t>
            </a: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r>
              <a:rPr lang="en-GB" sz="1800" b="1" dirty="0">
                <a:solidFill>
                  <a:schemeClr val="tx1"/>
                </a:solidFill>
              </a:rPr>
              <a:t>3 Type in your name.</a:t>
            </a: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r>
              <a:rPr lang="en-GB" sz="1800" b="1" dirty="0">
                <a:solidFill>
                  <a:schemeClr val="tx1"/>
                </a:solidFill>
              </a:rPr>
              <a:t>Choose the audio and video </a:t>
            </a:r>
          </a:p>
          <a:p>
            <a:pPr algn="l"/>
            <a:r>
              <a:rPr lang="en-GB" sz="1800" b="1" dirty="0">
                <a:solidFill>
                  <a:schemeClr val="tx1"/>
                </a:solidFill>
              </a:rPr>
              <a:t>settings you want.</a:t>
            </a: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endParaRPr lang="en-GB" sz="1800" b="1" dirty="0">
              <a:solidFill>
                <a:schemeClr val="tx1"/>
              </a:solidFill>
            </a:endParaRPr>
          </a:p>
          <a:p>
            <a:pPr algn="l"/>
            <a:r>
              <a:rPr lang="en-GB" sz="1800" b="1" dirty="0">
                <a:solidFill>
                  <a:schemeClr val="tx1"/>
                </a:solidFill>
              </a:rPr>
              <a:t>Select Join now.</a:t>
            </a:r>
          </a:p>
          <a:p>
            <a:pPr algn="l"/>
            <a:endParaRPr lang="en-GB" sz="1400" b="1" dirty="0">
              <a:solidFill>
                <a:schemeClr val="tx1"/>
              </a:solidFill>
            </a:endParaRPr>
          </a:p>
          <a:p>
            <a:pPr algn="l"/>
            <a:endParaRPr lang="en-GB" sz="1400" b="1" dirty="0">
              <a:solidFill>
                <a:schemeClr val="tx1"/>
              </a:solidFill>
            </a:endParaRP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  <p:pic>
        <p:nvPicPr>
          <p:cNvPr id="4" name="Picture 3" descr="Join a Teams meeting - Office Support - Internet Explorer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1" t="26200" r="17934" b="26201"/>
          <a:stretch/>
        </p:blipFill>
        <p:spPr>
          <a:xfrm>
            <a:off x="3476100" y="749852"/>
            <a:ext cx="1868137" cy="1028609"/>
          </a:xfrm>
          <a:prstGeom prst="rect">
            <a:avLst/>
          </a:prstGeom>
        </p:spPr>
      </p:pic>
      <p:pic>
        <p:nvPicPr>
          <p:cNvPr id="5" name="Picture 4" descr="Join a Teams meeting - Office Support - Internet Explorer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66" t="19550" r="14930" b="30050"/>
          <a:stretch/>
        </p:blipFill>
        <p:spPr>
          <a:xfrm>
            <a:off x="3849223" y="1920658"/>
            <a:ext cx="2357253" cy="1257202"/>
          </a:xfrm>
          <a:prstGeom prst="rect">
            <a:avLst/>
          </a:prstGeom>
        </p:spPr>
      </p:pic>
      <p:pic>
        <p:nvPicPr>
          <p:cNvPr id="6" name="Picture 5" descr="Join a Teams meeting - Office Support - Internet Explorer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92" t="26900" r="20601" b="24451"/>
          <a:stretch/>
        </p:blipFill>
        <p:spPr>
          <a:xfrm>
            <a:off x="3146350" y="3329969"/>
            <a:ext cx="2222743" cy="1602472"/>
          </a:xfrm>
          <a:prstGeom prst="rect">
            <a:avLst/>
          </a:prstGeom>
        </p:spPr>
      </p:pic>
      <p:pic>
        <p:nvPicPr>
          <p:cNvPr id="7" name="Picture 6" descr="Join a Teams meeting - Office Support - Internet Explorer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3" t="20407" r="9860" b="24100"/>
          <a:stretch/>
        </p:blipFill>
        <p:spPr>
          <a:xfrm>
            <a:off x="3476100" y="5092010"/>
            <a:ext cx="3103500" cy="1640230"/>
          </a:xfrm>
          <a:prstGeom prst="rect">
            <a:avLst/>
          </a:prstGeom>
        </p:spPr>
      </p:pic>
      <p:pic>
        <p:nvPicPr>
          <p:cNvPr id="8" name="Picture 7" descr="Join a Teams meeting - Office Support - Internet Explorer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79" t="24543" r="21432" b="25851"/>
          <a:stretch/>
        </p:blipFill>
        <p:spPr>
          <a:xfrm>
            <a:off x="2857626" y="7136278"/>
            <a:ext cx="2226780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79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068" y="4139952"/>
            <a:ext cx="2005712" cy="8640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2696" y="4278159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a number of functions that can be completed during the teams meeting which include:</a:t>
            </a:r>
          </a:p>
          <a:p>
            <a:r>
              <a:rPr lang="en-GB" dirty="0"/>
              <a:t>Putting your microphones on mute or unmute.</a:t>
            </a:r>
          </a:p>
          <a:p>
            <a:r>
              <a:rPr lang="en-GB" dirty="0"/>
              <a:t>Putting your video camera on or off</a:t>
            </a:r>
          </a:p>
          <a:p>
            <a:r>
              <a:rPr lang="en-GB" dirty="0"/>
              <a:t>Leaving the meeting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041068" y="5076056"/>
            <a:ext cx="504056" cy="396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3" t="45833" r="10246" b="-4166"/>
          <a:stretch/>
        </p:blipFill>
        <p:spPr>
          <a:xfrm>
            <a:off x="2842447" y="6888453"/>
            <a:ext cx="360040" cy="5040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0" t="58334" r="71279" b="8333"/>
          <a:stretch/>
        </p:blipFill>
        <p:spPr>
          <a:xfrm>
            <a:off x="1740351" y="6540316"/>
            <a:ext cx="360040" cy="28803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14" t="53461" r="55436" b="13205"/>
          <a:stretch/>
        </p:blipFill>
        <p:spPr>
          <a:xfrm>
            <a:off x="2820380" y="5940152"/>
            <a:ext cx="360040" cy="28803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149080" y="5940152"/>
            <a:ext cx="2005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there is a line through the icon then this means that function is off</a:t>
            </a:r>
          </a:p>
        </p:txBody>
      </p:sp>
      <p:pic>
        <p:nvPicPr>
          <p:cNvPr id="17" name="Picture 16" descr="Join a Teams meeting - Office Support - Internet Explorer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73" t="21301" r="23568" b="36302"/>
          <a:stretch/>
        </p:blipFill>
        <p:spPr>
          <a:xfrm>
            <a:off x="4041068" y="1547664"/>
            <a:ext cx="2522038" cy="188987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04664" y="1835696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Depending on meeting settings, </a:t>
            </a:r>
          </a:p>
          <a:p>
            <a:r>
              <a:rPr lang="en-GB" b="1" dirty="0"/>
              <a:t>you'll get in right away, or go to a lobby where someone in the meeting can admit you.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64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138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Join a Teams meeting </vt:lpstr>
      <vt:lpstr>PowerPoint Presentation</vt:lpstr>
    </vt:vector>
  </TitlesOfParts>
  <Company>Solihull 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a Teams meeting</dc:title>
  <dc:creator>Watson, Vicki (Childrens Services, Solihull MBC)</dc:creator>
  <cp:lastModifiedBy>Abrahart, Vicki (Childrens Services, Solihull MBC)</cp:lastModifiedBy>
  <cp:revision>7</cp:revision>
  <dcterms:created xsi:type="dcterms:W3CDTF">2020-11-13T07:20:18Z</dcterms:created>
  <dcterms:modified xsi:type="dcterms:W3CDTF">2020-12-17T09:21:29Z</dcterms:modified>
</cp:coreProperties>
</file>