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1056" y="-36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15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149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21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278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7774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68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484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7449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3743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917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24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4D377-37B3-45DA-8D6D-711805AA2BF5}" type="datetimeFigureOut">
              <a:rPr lang="en-GB" smtClean="0"/>
              <a:t>28/01/2021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D2A57-C7CB-44BE-ABE5-A8F2093D628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0165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childreninspiredbyyoga.com/" TargetMode="External"/><Relationship Id="rId13" Type="http://schemas.openxmlformats.org/officeDocument/2006/relationships/image" Target="../media/image3.jpg"/><Relationship Id="rId18" Type="http://schemas.openxmlformats.org/officeDocument/2006/relationships/image" Target="../media/image6.jpg"/><Relationship Id="rId3" Type="http://schemas.openxmlformats.org/officeDocument/2006/relationships/hyperlink" Target="https://www.childline.org.uk/" TargetMode="External"/><Relationship Id="rId7" Type="http://schemas.openxmlformats.org/officeDocument/2006/relationships/hyperlink" Target="https://heartmindkids.com/how-to-make-a-glitter-jar-for-mindfulness/#:~:text=1%20Fill%20your%20bottle%20about%201%2F8%20to%201%2F3,glue%20gun%20to%20seal%20the%20cap%20closed.%20" TargetMode="External"/><Relationship Id="rId12" Type="http://schemas.openxmlformats.org/officeDocument/2006/relationships/hyperlink" Target="https://theosophywatch.com/2013/10/08/3-5-billion-years-happy-birthday/" TargetMode="External"/><Relationship Id="rId17" Type="http://schemas.openxmlformats.org/officeDocument/2006/relationships/image" Target="../media/image5.jpg"/><Relationship Id="rId2" Type="http://schemas.openxmlformats.org/officeDocument/2006/relationships/hyperlink" Target="https://www.nhs.uk/using-the-nhs/nhs-services/mental-health-services/children-and-young-peoples-mental-health-services-cypmhs/" TargetMode="External"/><Relationship Id="rId16" Type="http://schemas.openxmlformats.org/officeDocument/2006/relationships/hyperlink" Target="https://www.freeimageslive.co.uk/free_stock_image/balloonbackground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bc.co.uk/teach/childrens-mental-health-week/zk37bdm" TargetMode="External"/><Relationship Id="rId11" Type="http://schemas.openxmlformats.org/officeDocument/2006/relationships/image" Target="../media/image2.png"/><Relationship Id="rId5" Type="http://schemas.openxmlformats.org/officeDocument/2006/relationships/hyperlink" Target="https://mentallyhealthyschools.org.uk/media/2305/childrens-mental-health-week-toolkit-final.pdf" TargetMode="External"/><Relationship Id="rId15" Type="http://schemas.openxmlformats.org/officeDocument/2006/relationships/image" Target="../media/image4.jpg"/><Relationship Id="rId10" Type="http://schemas.openxmlformats.org/officeDocument/2006/relationships/image" Target="../media/image1.jpg"/><Relationship Id="rId19" Type="http://schemas.openxmlformats.org/officeDocument/2006/relationships/hyperlink" Target="http://english4childrentoday.blogspot.com/2011/06/free-songs-to-be-downloaded.html" TargetMode="External"/><Relationship Id="rId4" Type="http://schemas.openxmlformats.org/officeDocument/2006/relationships/hyperlink" Target="https://www.barnardos.org.uk/sites/default/files/2020-05/Mindfulness%20with%20Your%20Child.pdf" TargetMode="External"/><Relationship Id="rId9" Type="http://schemas.openxmlformats.org/officeDocument/2006/relationships/hyperlink" Target="https://home.oxfordowl.co.uk/bookshop/jon-burgerman-everybody-worries-free-ebook/" TargetMode="External"/><Relationship Id="rId14" Type="http://schemas.openxmlformats.org/officeDocument/2006/relationships/hyperlink" Target="http://fabiusmaximus.com/2013/11/20/summers-recovery-bubble-5866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4608F6A-9D35-4F4D-9B40-A6FE52DAA4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288572"/>
            <a:ext cx="5829300" cy="702028"/>
          </a:xfrm>
        </p:spPr>
        <p:txBody>
          <a:bodyPr>
            <a:normAutofit fontScale="90000"/>
          </a:bodyPr>
          <a:lstStyle/>
          <a:p>
            <a:r>
              <a:rPr lang="en-GB" sz="1600" b="1" u="sng" dirty="0"/>
              <a:t>Children’s Mental Health Week</a:t>
            </a:r>
            <a:br>
              <a:rPr lang="en-GB" sz="1600" b="1" u="sng" dirty="0"/>
            </a:br>
            <a:r>
              <a:rPr lang="en-GB" sz="1600" b="1" u="sng" dirty="0"/>
              <a:t>1</a:t>
            </a:r>
            <a:r>
              <a:rPr lang="en-GB" sz="1600" b="1" u="sng" baseline="30000" dirty="0"/>
              <a:t>st</a:t>
            </a:r>
            <a:r>
              <a:rPr lang="en-GB" sz="1600" b="1" u="sng" dirty="0"/>
              <a:t>-7</a:t>
            </a:r>
            <a:r>
              <a:rPr lang="en-GB" sz="1600" b="1" u="sng" baseline="30000" dirty="0"/>
              <a:t>th</a:t>
            </a:r>
            <a:r>
              <a:rPr lang="en-GB" sz="1600" b="1" u="sng" dirty="0"/>
              <a:t> Feb 2021</a:t>
            </a:r>
            <a:br>
              <a:rPr lang="en-GB" sz="1600" b="1" u="sng" dirty="0"/>
            </a:br>
            <a:r>
              <a:rPr lang="en-GB" sz="1600" b="1" u="dbl" dirty="0"/>
              <a:t>Some suggestion for activities to do with young children</a:t>
            </a:r>
            <a:br>
              <a:rPr lang="en-GB" sz="2000" u="dbl" dirty="0">
                <a:solidFill>
                  <a:srgbClr val="00B050"/>
                </a:solidFill>
              </a:rPr>
            </a:br>
            <a:endParaRPr lang="en-GB" sz="2000" b="1" u="sng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7A0E23-509E-4F4D-8502-917EA79FD57F}"/>
              </a:ext>
            </a:extLst>
          </p:cNvPr>
          <p:cNvSpPr txBox="1"/>
          <p:nvPr/>
        </p:nvSpPr>
        <p:spPr>
          <a:xfrm>
            <a:off x="190500" y="769168"/>
            <a:ext cx="6249597" cy="85869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u="sng" dirty="0">
                <a:latin typeface="+mj-lt"/>
              </a:rPr>
              <a:t>Top supportive websites</a:t>
            </a:r>
          </a:p>
          <a:p>
            <a:r>
              <a:rPr lang="en-GB" sz="1200" dirty="0">
                <a:latin typeface="+mj-lt"/>
              </a:rPr>
              <a:t>Public |Health England-Every mind matters </a:t>
            </a:r>
            <a:r>
              <a:rPr lang="en-GB" sz="1200" dirty="0">
                <a:latin typeface="+mj-lt"/>
                <a:hlinkClick r:id="rId2"/>
              </a:rPr>
              <a:t>https://www.nhs.uk/using-the-nhs/nhs-services/mental-health-services/children-and-young-peoples-mental-health-services-cypmhs/</a:t>
            </a:r>
            <a:endParaRPr lang="en-GB" sz="1200" dirty="0">
              <a:latin typeface="+mj-lt"/>
            </a:endParaRPr>
          </a:p>
          <a:p>
            <a:r>
              <a:rPr lang="en-GB" sz="1200" dirty="0">
                <a:latin typeface="+mj-lt"/>
              </a:rPr>
              <a:t>Childline calm zone- </a:t>
            </a:r>
            <a:r>
              <a:rPr lang="en-GB" sz="1200" dirty="0">
                <a:latin typeface="+mj-lt"/>
                <a:hlinkClick r:id="rId3"/>
              </a:rPr>
              <a:t>https://www.childline.org.uk/</a:t>
            </a:r>
            <a:endParaRPr lang="en-GB" sz="1200" dirty="0">
              <a:latin typeface="+mj-lt"/>
            </a:endParaRPr>
          </a:p>
          <a:p>
            <a:r>
              <a:rPr lang="en-GB" sz="1200" u="sng" dirty="0" err="1">
                <a:latin typeface="+mj-lt"/>
              </a:rPr>
              <a:t>Barnardos</a:t>
            </a:r>
            <a:r>
              <a:rPr lang="en-GB" sz="1200" dirty="0">
                <a:latin typeface="+mj-lt"/>
              </a:rPr>
              <a:t> </a:t>
            </a:r>
            <a:r>
              <a:rPr lang="en-GB" sz="1200" u="sng" dirty="0">
                <a:latin typeface="+mj-lt"/>
                <a:hlinkClick r:id="rId4"/>
              </a:rPr>
              <a:t>https://www.barnardos.org.uk/sites/default/files/2020-05/Mindfulness%20with%20Your%20Child.pdf</a:t>
            </a:r>
            <a:endParaRPr lang="en-GB" sz="1200" u="sng" dirty="0">
              <a:latin typeface="+mj-lt"/>
            </a:endParaRPr>
          </a:p>
          <a:p>
            <a:r>
              <a:rPr lang="en-GB" sz="1200" u="sng" dirty="0">
                <a:latin typeface="+mj-lt"/>
              </a:rPr>
              <a:t>Children’s mental health week</a:t>
            </a:r>
          </a:p>
          <a:p>
            <a:r>
              <a:rPr lang="en-GB" sz="1200" u="sng" dirty="0">
                <a:latin typeface="+mj-lt"/>
                <a:hlinkClick r:id="rId5"/>
              </a:rPr>
              <a:t>https://mentallyhealthyschools.org.uk/media/2305/childrens-mental-health-week-toolkit-final.pdf</a:t>
            </a:r>
            <a:endParaRPr lang="en-GB" sz="1200" u="sng" dirty="0">
              <a:latin typeface="+mj-lt"/>
            </a:endParaRPr>
          </a:p>
          <a:p>
            <a:r>
              <a:rPr lang="en-GB" sz="1200" u="sng" dirty="0">
                <a:latin typeface="+mj-lt"/>
              </a:rPr>
              <a:t>BBC- Teach  </a:t>
            </a:r>
            <a:r>
              <a:rPr lang="en-GB" sz="1200" u="sng" dirty="0">
                <a:latin typeface="+mj-lt"/>
                <a:hlinkClick r:id="rId6"/>
              </a:rPr>
              <a:t>https://www.bbc.co.uk/teach/childrens-mental-health-week/zk37bdm</a:t>
            </a:r>
            <a:endParaRPr lang="en-GB" sz="1200" u="sng" dirty="0">
              <a:latin typeface="+mj-lt"/>
            </a:endParaRPr>
          </a:p>
          <a:p>
            <a:endParaRPr lang="en-GB" sz="1200" dirty="0">
              <a:latin typeface="+mj-lt"/>
            </a:endParaRPr>
          </a:p>
          <a:p>
            <a:r>
              <a:rPr lang="en-GB" sz="1200" b="1" u="sng" dirty="0">
                <a:latin typeface="+mj-lt"/>
              </a:rPr>
              <a:t>Emotional well-being- supporting mindfulness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</a:rPr>
              <a:t>Create a ‘Mind Jar’</a:t>
            </a:r>
          </a:p>
          <a:p>
            <a:r>
              <a:rPr lang="en-GB" sz="1200" b="1" dirty="0">
                <a:solidFill>
                  <a:schemeClr val="accent1"/>
                </a:solidFill>
                <a:latin typeface="+mj-lt"/>
                <a:hlinkClick r:id="rId7"/>
              </a:rPr>
              <a:t>https://heartmindkids.com/how-to-make-a-glitter-jar-for-mindfulness/#:~:text=1%20Fill%20your%20bottle%20about%201%2F8%20to%201%2F3,glue%20gun%20to%20seal%20the%20cap%20closed.%20</a:t>
            </a:r>
            <a:endParaRPr lang="en-GB" sz="1200" b="1" dirty="0">
              <a:solidFill>
                <a:schemeClr val="accent1"/>
              </a:solidFill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</a:rPr>
              <a:t>Make a den- supports children with feeling safe. They can use it to calm down and have a brain break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</a:rPr>
              <a:t>Breathing activities</a:t>
            </a:r>
            <a:endParaRPr lang="en-GB" sz="1200" dirty="0">
              <a:solidFill>
                <a:schemeClr val="accent1"/>
              </a:solidFill>
              <a:latin typeface="+mj-lt"/>
            </a:endParaRPr>
          </a:p>
          <a:p>
            <a:r>
              <a:rPr lang="en-GB" sz="1200" b="1" u="sng" dirty="0">
                <a:latin typeface="+mj-lt"/>
              </a:rPr>
              <a:t>Blowing bubbles -</a:t>
            </a:r>
            <a:r>
              <a:rPr lang="en-GB" sz="1200" dirty="0">
                <a:latin typeface="+mj-lt"/>
              </a:rPr>
              <a:t>focus on taking in a deep, slow breath, and exhaling steadily to fill the bubble. </a:t>
            </a:r>
          </a:p>
          <a:p>
            <a:r>
              <a:rPr lang="en-GB" sz="1200" b="1" u="sng" dirty="0">
                <a:latin typeface="+mj-lt"/>
              </a:rPr>
              <a:t>Playing with balloons</a:t>
            </a:r>
            <a:r>
              <a:rPr lang="en-GB" sz="1200" dirty="0">
                <a:latin typeface="+mj-lt"/>
              </a:rPr>
              <a:t>. the aim of this game is to keep the balloon off the ground, but they must move slowly and gently.</a:t>
            </a:r>
          </a:p>
          <a:p>
            <a:endParaRPr lang="en-GB" sz="1200" dirty="0">
              <a:latin typeface="+mj-lt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dirty="0">
                <a:latin typeface="+mj-lt"/>
              </a:rPr>
              <a:t>Body Poses- simple yoga</a:t>
            </a:r>
          </a:p>
          <a:p>
            <a:r>
              <a:rPr lang="en-GB" sz="1200" b="1" dirty="0">
                <a:latin typeface="+mj-lt"/>
                <a:hlinkClick r:id="rId8"/>
              </a:rPr>
              <a:t>https://childreninspiredbyyoga.com/</a:t>
            </a:r>
            <a:endParaRPr lang="en-GB" sz="1200" b="1" dirty="0">
              <a:latin typeface="+mj-lt"/>
            </a:endParaRPr>
          </a:p>
          <a:p>
            <a:r>
              <a:rPr lang="en-GB" sz="1200" dirty="0">
                <a:latin typeface="+mj-lt"/>
              </a:rPr>
              <a:t>Support children with creating pose- cat stretch, mountain pose, superman, volcano</a:t>
            </a:r>
          </a:p>
          <a:p>
            <a:endParaRPr lang="en-GB" sz="1200" b="1" dirty="0">
              <a:latin typeface="+mj-lt"/>
            </a:endParaRPr>
          </a:p>
          <a:p>
            <a:r>
              <a:rPr lang="en-GB" sz="1200" b="1" u="sng" dirty="0">
                <a:latin typeface="+mj-lt"/>
              </a:rPr>
              <a:t>Sharing books- </a:t>
            </a:r>
          </a:p>
          <a:p>
            <a:r>
              <a:rPr lang="en-GB" sz="1200" b="1" dirty="0">
                <a:latin typeface="+mj-lt"/>
              </a:rPr>
              <a:t>Free eBook: </a:t>
            </a:r>
            <a:r>
              <a:rPr lang="en-GB" sz="1200" b="1" i="1" dirty="0">
                <a:latin typeface="+mj-lt"/>
              </a:rPr>
              <a:t>Everybody Worries</a:t>
            </a:r>
            <a:r>
              <a:rPr lang="en-GB" sz="1200" b="1" dirty="0">
                <a:latin typeface="+mj-lt"/>
              </a:rPr>
              <a:t> by Jon </a:t>
            </a:r>
            <a:r>
              <a:rPr lang="en-GB" sz="1200" b="1" dirty="0" err="1">
                <a:latin typeface="+mj-lt"/>
              </a:rPr>
              <a:t>Burgerman</a:t>
            </a:r>
            <a:endParaRPr lang="en-GB" sz="1200" b="1" dirty="0">
              <a:latin typeface="+mj-lt"/>
            </a:endParaRPr>
          </a:p>
          <a:p>
            <a:r>
              <a:rPr lang="en-GB" sz="1200" i="1" dirty="0">
                <a:latin typeface="+mj-lt"/>
              </a:rPr>
              <a:t>Everybody Worries</a:t>
            </a:r>
            <a:r>
              <a:rPr lang="en-GB" sz="1200" dirty="0">
                <a:latin typeface="+mj-lt"/>
              </a:rPr>
              <a:t> offers your child the reassuring message that this crisis will pass, we are there for them, and we will get through this together.</a:t>
            </a:r>
            <a:endParaRPr lang="en-GB" sz="1200" b="1" dirty="0">
              <a:latin typeface="+mj-lt"/>
            </a:endParaRPr>
          </a:p>
          <a:p>
            <a:r>
              <a:rPr lang="en-GB" sz="1200" b="1" dirty="0">
                <a:latin typeface="+mj-lt"/>
                <a:hlinkClick r:id="rId9"/>
              </a:rPr>
              <a:t>https://home.oxfordowl.co.uk/bookshop/jon-burgerman-everybody-worries-free-ebook/</a:t>
            </a:r>
            <a:endParaRPr lang="en-GB" sz="1200" u="sng" dirty="0">
              <a:latin typeface="+mj-lt"/>
            </a:endParaRPr>
          </a:p>
          <a:p>
            <a:r>
              <a:rPr lang="en-GB" sz="1200" u="sng" dirty="0">
                <a:latin typeface="+mj-lt"/>
              </a:rPr>
              <a:t>Spend time outside</a:t>
            </a:r>
          </a:p>
          <a:p>
            <a:r>
              <a:rPr lang="en-GB" sz="1200" dirty="0">
                <a:latin typeface="+mj-lt"/>
              </a:rPr>
              <a:t> Pretend to blow out the candles on your birthday cake 5 times and breathe fresh air in and out.</a:t>
            </a:r>
            <a:endParaRPr lang="en-GB" sz="1200" b="1" dirty="0">
              <a:latin typeface="+mj-lt"/>
            </a:endParaRPr>
          </a:p>
          <a:p>
            <a:r>
              <a:rPr lang="en-GB" sz="1200" b="1" dirty="0">
                <a:latin typeface="+mj-lt"/>
              </a:rPr>
              <a:t>Talking time-</a:t>
            </a:r>
          </a:p>
          <a:p>
            <a:r>
              <a:rPr lang="en-GB" sz="1200" dirty="0">
                <a:latin typeface="+mj-lt"/>
              </a:rPr>
              <a:t>Name one thing you are grateful for</a:t>
            </a:r>
          </a:p>
          <a:p>
            <a:r>
              <a:rPr lang="en-GB" sz="1200" dirty="0">
                <a:latin typeface="+mj-lt"/>
              </a:rPr>
              <a:t>Share a funny joke, picture or video</a:t>
            </a:r>
          </a:p>
          <a:p>
            <a:r>
              <a:rPr lang="en-GB" sz="1200" dirty="0">
                <a:latin typeface="+mj-lt"/>
              </a:rPr>
              <a:t>Tell your day as a story</a:t>
            </a:r>
            <a:endParaRPr lang="en-GB" dirty="0">
              <a:latin typeface="+mj-lt"/>
            </a:endParaRPr>
          </a:p>
          <a:p>
            <a:r>
              <a:rPr lang="en-GB" b="1" dirty="0">
                <a:latin typeface="+mj-lt"/>
              </a:rPr>
              <a:t> </a:t>
            </a:r>
            <a:r>
              <a:rPr lang="en-GB" sz="1200" b="1" dirty="0">
                <a:latin typeface="+mj-lt"/>
              </a:rPr>
              <a:t>Tell an adult: </a:t>
            </a:r>
          </a:p>
          <a:p>
            <a:r>
              <a:rPr lang="en-GB" sz="1200" dirty="0">
                <a:latin typeface="+mj-lt"/>
              </a:rPr>
              <a:t>5 things you can see, 4 things you can touch/feel,3 things you can hear, 2 things you can taste , 1 thing that you can smell.</a:t>
            </a:r>
          </a:p>
          <a:p>
            <a:r>
              <a:rPr lang="en-GB" sz="1200" b="1" dirty="0">
                <a:latin typeface="+mj-lt"/>
              </a:rPr>
              <a:t>Exercise:</a:t>
            </a:r>
          </a:p>
          <a:p>
            <a:r>
              <a:rPr lang="en-GB" sz="1200" dirty="0">
                <a:latin typeface="+mj-lt"/>
              </a:rPr>
              <a:t>Go for a walk in the fresh air or dance around to your favourite music/ </a:t>
            </a:r>
            <a:r>
              <a:rPr lang="en-GB" dirty="0">
                <a:latin typeface="+mj-lt"/>
              </a:rPr>
              <a:t> </a:t>
            </a:r>
            <a:r>
              <a:rPr lang="en-GB" sz="1200" dirty="0">
                <a:latin typeface="+mj-lt"/>
              </a:rPr>
              <a:t>Sing ‘heads, shoulders, knees and toes’ or another action song.</a:t>
            </a:r>
          </a:p>
          <a:p>
            <a:r>
              <a:rPr lang="en-GB" sz="1200" b="1" dirty="0">
                <a:latin typeface="+mj-lt"/>
              </a:rPr>
              <a:t>Sleep well:</a:t>
            </a:r>
          </a:p>
          <a:p>
            <a:r>
              <a:rPr lang="en-GB" sz="1200" dirty="0">
                <a:latin typeface="+mj-lt"/>
              </a:rPr>
              <a:t>Make a dreaming den with a blanket, a pillow and a teddy and have a nap. </a:t>
            </a:r>
            <a:endParaRPr lang="en-GB" sz="1200" b="1" dirty="0">
              <a:latin typeface="+mj-lt"/>
            </a:endParaRPr>
          </a:p>
        </p:txBody>
      </p:sp>
      <p:pic>
        <p:nvPicPr>
          <p:cNvPr id="9" name="Picture 8" descr="A picture containing diagram&#10;&#10;Description automatically generated">
            <a:extLst>
              <a:ext uri="{FF2B5EF4-FFF2-40B4-BE49-F238E27FC236}">
                <a16:creationId xmlns:a16="http://schemas.microsoft.com/office/drawing/2014/main" id="{20B066FE-323B-4E79-A19D-5587D68CD35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853" y="5247317"/>
            <a:ext cx="610797" cy="610797"/>
          </a:xfrm>
          <a:prstGeom prst="rect">
            <a:avLst/>
          </a:prstGeom>
        </p:spPr>
      </p:pic>
      <p:pic>
        <p:nvPicPr>
          <p:cNvPr id="11" name="Picture 10" descr="A picture containing water, sky, outdoor, person&#10;&#10;Description automatically generated">
            <a:extLst>
              <a:ext uri="{FF2B5EF4-FFF2-40B4-BE49-F238E27FC236}">
                <a16:creationId xmlns:a16="http://schemas.microsoft.com/office/drawing/2014/main" id="{816DDD25-75F1-4324-A4A4-E6161EA4A29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5884055" y="2374326"/>
            <a:ext cx="459595" cy="597473"/>
          </a:xfrm>
          <a:prstGeom prst="rect">
            <a:avLst/>
          </a:prstGeom>
        </p:spPr>
      </p:pic>
      <p:pic>
        <p:nvPicPr>
          <p:cNvPr id="14" name="Picture 13" descr="A picture containing porcelain&#10;&#10;Description automatically generated">
            <a:extLst>
              <a:ext uri="{FF2B5EF4-FFF2-40B4-BE49-F238E27FC236}">
                <a16:creationId xmlns:a16="http://schemas.microsoft.com/office/drawing/2014/main" id="{5CCDD6CA-32BF-46A1-A16E-689997F123C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2209800" y="3762517"/>
            <a:ext cx="581024" cy="3136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E57313D-7203-4F67-BAAF-D41DBC8DC6C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6"/>
              </a:ext>
            </a:extLst>
          </a:blip>
          <a:stretch>
            <a:fillRect/>
          </a:stretch>
        </p:blipFill>
        <p:spPr>
          <a:xfrm>
            <a:off x="4010024" y="4785408"/>
            <a:ext cx="485775" cy="335184"/>
          </a:xfrm>
          <a:prstGeom prst="rect">
            <a:avLst/>
          </a:prstGeom>
        </p:spPr>
      </p:pic>
      <p:pic>
        <p:nvPicPr>
          <p:cNvPr id="20" name="Picture 1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B5053EBC-E25F-49EA-9134-E3AEADB868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798" y="1402290"/>
            <a:ext cx="610799" cy="691471"/>
          </a:xfrm>
          <a:prstGeom prst="rect">
            <a:avLst/>
          </a:prstGeom>
        </p:spPr>
      </p:pic>
      <p:pic>
        <p:nvPicPr>
          <p:cNvPr id="22" name="Picture 21" descr="A picture containing whiteboard&#10;&#10;Description automatically generated">
            <a:extLst>
              <a:ext uri="{FF2B5EF4-FFF2-40B4-BE49-F238E27FC236}">
                <a16:creationId xmlns:a16="http://schemas.microsoft.com/office/drawing/2014/main" id="{FED77EF2-B3F0-4445-B446-EBAEFC7E5B4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9"/>
              </a:ext>
            </a:extLst>
          </a:blip>
          <a:stretch>
            <a:fillRect/>
          </a:stretch>
        </p:blipFill>
        <p:spPr>
          <a:xfrm>
            <a:off x="5578656" y="7226275"/>
            <a:ext cx="610798" cy="610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76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</TotalTime>
  <Words>453</Words>
  <Application>Microsoft Office PowerPoint</Application>
  <PresentationFormat>A4 Paper (210x297 mm)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Children’s Mental Health Week 1st-7th Feb 2021 Some suggestion for activities to do with young children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Abrahart, Vicki (Childrens Services, Solihull MBC)</dc:creator>
  <cp:lastModifiedBy>Abrahart, Vicki (Childrens Services, Solihull MBC)</cp:lastModifiedBy>
  <cp:revision>11</cp:revision>
  <dcterms:created xsi:type="dcterms:W3CDTF">2021-01-27T15:25:55Z</dcterms:created>
  <dcterms:modified xsi:type="dcterms:W3CDTF">2021-01-28T09:05:53Z</dcterms:modified>
</cp:coreProperties>
</file>