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85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02" autoAdjust="0"/>
    <p:restoredTop sz="93800" autoAdjust="0"/>
  </p:normalViewPr>
  <p:slideViewPr>
    <p:cSldViewPr snapToGrid="0">
      <p:cViewPr varScale="1">
        <p:scale>
          <a:sx n="41" d="100"/>
          <a:sy n="41" d="100"/>
        </p:scale>
        <p:origin x="3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38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96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39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84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16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71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80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19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72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58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3C68-2DA9-4485-926C-CF6B9DA5C28F}" type="datetimeFigureOut">
              <a:rPr lang="en-GB" smtClean="0"/>
              <a:t>22/06/2020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61892-91EC-4F16-9DCF-3A8571D0DD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56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ainbow Colors Natural Wonder · Free vector graphic on Pixaba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535" y="703449"/>
            <a:ext cx="12401550" cy="5881985"/>
          </a:xfrm>
          <a:prstGeom prst="rect">
            <a:avLst/>
          </a:prstGeom>
        </p:spPr>
      </p:pic>
      <p:pic>
        <p:nvPicPr>
          <p:cNvPr id="3" name="Picture 2" descr="EDM 310 Class Blog: Still More Thank You Notes for C4K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2" t="3290" r="4421" b="19037"/>
          <a:stretch/>
        </p:blipFill>
        <p:spPr>
          <a:xfrm>
            <a:off x="4910136" y="5154866"/>
            <a:ext cx="2371725" cy="13745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2485" y="149083"/>
            <a:ext cx="10487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/>
              <a:t>Planning Considerations when Preparing for a Wider Opening</a:t>
            </a:r>
            <a:endParaRPr lang="en-GB" sz="28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558791" y="3529220"/>
            <a:ext cx="2048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chemeClr val="bg1"/>
                </a:solidFill>
              </a:rPr>
              <a:t>Education</a:t>
            </a:r>
            <a:endParaRPr lang="en-GB" sz="2000" b="1" u="sng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2358" y="642191"/>
            <a:ext cx="5503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dbl" dirty="0" smtClean="0"/>
              <a:t>Health and Safety </a:t>
            </a:r>
            <a:endParaRPr lang="en-GB" b="1" u="dbl" dirty="0"/>
          </a:p>
        </p:txBody>
      </p:sp>
      <p:sp>
        <p:nvSpPr>
          <p:cNvPr id="9" name="TextBox 8"/>
          <p:cNvSpPr txBox="1"/>
          <p:nvPr/>
        </p:nvSpPr>
        <p:spPr>
          <a:xfrm>
            <a:off x="4649263" y="2351662"/>
            <a:ext cx="3114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Organisation</a:t>
            </a:r>
            <a:endParaRPr lang="en-GB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4461493" y="1246589"/>
            <a:ext cx="326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dbl" dirty="0" smtClean="0"/>
              <a:t>Routines and adjustments </a:t>
            </a:r>
            <a:endParaRPr lang="en-GB" b="1" u="dbl" dirty="0"/>
          </a:p>
        </p:txBody>
      </p:sp>
      <p:sp>
        <p:nvSpPr>
          <p:cNvPr id="12" name="TextBox 11"/>
          <p:cNvSpPr txBox="1"/>
          <p:nvPr/>
        </p:nvSpPr>
        <p:spPr>
          <a:xfrm>
            <a:off x="6927166" y="2701260"/>
            <a:ext cx="1193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R</a:t>
            </a:r>
            <a:r>
              <a:rPr lang="en-GB" sz="1200" b="1" dirty="0" smtClean="0"/>
              <a:t>outines</a:t>
            </a:r>
            <a:endParaRPr lang="en-GB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79815" y="2114942"/>
            <a:ext cx="11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Identifying and Assessing Risks</a:t>
            </a:r>
            <a:endParaRPr lang="en-GB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113607" y="4030720"/>
            <a:ext cx="1572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Handwashing</a:t>
            </a:r>
            <a:endParaRPr lang="en-GB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08357" y="2021296"/>
            <a:ext cx="1193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B</a:t>
            </a:r>
            <a:r>
              <a:rPr lang="en-GB" sz="1200" b="1" dirty="0" smtClean="0"/>
              <a:t>ins</a:t>
            </a:r>
            <a:endParaRPr lang="en-GB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035870" y="1576432"/>
            <a:ext cx="1193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Displays</a:t>
            </a:r>
            <a:endParaRPr lang="en-GB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6744" y="3701169"/>
            <a:ext cx="1193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Storage Of Additional Furniture</a:t>
            </a:r>
            <a:endParaRPr lang="en-GB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691513" y="1899075"/>
            <a:ext cx="1398727" cy="66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Furniture- Cleaning and Removal</a:t>
            </a:r>
            <a:endParaRPr lang="en-GB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0089080" y="4424802"/>
            <a:ext cx="1400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Compliance</a:t>
            </a:r>
            <a:endParaRPr lang="en-GB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86326" y="1619496"/>
            <a:ext cx="1193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Skills</a:t>
            </a:r>
            <a:endParaRPr lang="en-GB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61901" y="1872066"/>
            <a:ext cx="1345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Safe Gel use</a:t>
            </a:r>
            <a:endParaRPr lang="en-GB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613849" y="2829736"/>
            <a:ext cx="11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Staggering Break Times</a:t>
            </a:r>
            <a:endParaRPr lang="en-GB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035100" y="3593865"/>
            <a:ext cx="11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Getting To and From Setting</a:t>
            </a:r>
            <a:endParaRPr lang="en-GB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653053" y="3070374"/>
            <a:ext cx="11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Processes For Visitors</a:t>
            </a:r>
            <a:endParaRPr lang="en-GB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629472" y="2374321"/>
            <a:ext cx="11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Update and Review Policies</a:t>
            </a:r>
            <a:endParaRPr lang="en-GB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125717" y="888043"/>
            <a:ext cx="116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Tissue Disposal</a:t>
            </a:r>
            <a:endParaRPr lang="en-GB" sz="1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586603" y="1155478"/>
            <a:ext cx="116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Soap</a:t>
            </a:r>
            <a:endParaRPr lang="en-GB" sz="1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213629" y="1148553"/>
            <a:ext cx="696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PPE</a:t>
            </a:r>
            <a:endParaRPr lang="en-GB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073950" y="2098849"/>
            <a:ext cx="1193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Safety</a:t>
            </a:r>
            <a:endParaRPr lang="en-GB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34214" y="2196843"/>
            <a:ext cx="116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Hand Sanitiser</a:t>
            </a:r>
            <a:endParaRPr lang="en-GB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220968" y="2577247"/>
            <a:ext cx="116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T</a:t>
            </a:r>
            <a:r>
              <a:rPr lang="en-GB" sz="1200" b="1" dirty="0" smtClean="0"/>
              <a:t>oileting</a:t>
            </a:r>
            <a:endParaRPr lang="en-GB" sz="1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607158" y="955633"/>
            <a:ext cx="1653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Extra Cleaning</a:t>
            </a:r>
            <a:endParaRPr lang="en-GB" sz="1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314727" y="4334538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Rebuilding Relationships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50355" y="1553294"/>
            <a:ext cx="1644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Waste </a:t>
            </a:r>
          </a:p>
          <a:p>
            <a:r>
              <a:rPr lang="en-GB" sz="1200" b="1" dirty="0" smtClean="0"/>
              <a:t>Management</a:t>
            </a:r>
            <a:endParaRPr lang="en-GB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9343894" y="1916158"/>
            <a:ext cx="116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Resources</a:t>
            </a:r>
            <a:endParaRPr lang="en-GB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9214544" y="2341801"/>
            <a:ext cx="116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Risk Management</a:t>
            </a:r>
            <a:endParaRPr lang="en-GB" sz="1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9655466" y="3161502"/>
            <a:ext cx="1338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Bike/ Prams</a:t>
            </a:r>
            <a:endParaRPr lang="en-GB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0173369" y="2713641"/>
            <a:ext cx="1166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Air Flow</a:t>
            </a:r>
            <a:endParaRPr lang="en-GB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8995428" y="4708171"/>
            <a:ext cx="1554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Organising Home </a:t>
            </a:r>
            <a:r>
              <a:rPr lang="en-GB" sz="1200" b="1" dirty="0"/>
              <a:t>L</a:t>
            </a:r>
            <a:r>
              <a:rPr lang="en-GB" sz="1200" b="1" dirty="0" smtClean="0"/>
              <a:t>earning</a:t>
            </a:r>
            <a:endParaRPr lang="en-GB" sz="1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898397" y="2047684"/>
            <a:ext cx="1321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Numbers of Children</a:t>
            </a:r>
            <a:endParaRPr lang="en-GB" sz="1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726497" y="2814941"/>
            <a:ext cx="834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Available </a:t>
            </a:r>
          </a:p>
          <a:p>
            <a:r>
              <a:rPr lang="en-GB" sz="1200" b="1" dirty="0" smtClean="0"/>
              <a:t>Space</a:t>
            </a:r>
            <a:endParaRPr lang="en-GB" sz="1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360789" y="3319185"/>
            <a:ext cx="800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Staffing </a:t>
            </a:r>
          </a:p>
          <a:p>
            <a:r>
              <a:rPr lang="en-GB" sz="1200" b="1" dirty="0" smtClean="0"/>
              <a:t>Ratios</a:t>
            </a:r>
            <a:endParaRPr lang="en-GB" sz="1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983924" y="3324813"/>
            <a:ext cx="11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Grouping Children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611241" y="4716915"/>
            <a:ext cx="1350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Meal  and </a:t>
            </a:r>
          </a:p>
          <a:p>
            <a:r>
              <a:rPr lang="en-GB" sz="1200" b="1" dirty="0" smtClean="0"/>
              <a:t>Social Times</a:t>
            </a:r>
            <a:endParaRPr lang="en-GB" sz="1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75728" y="2980653"/>
            <a:ext cx="1639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Collection/Drop Off   Arrangements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07621" y="2829736"/>
            <a:ext cx="1602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Requirements</a:t>
            </a:r>
          </a:p>
          <a:p>
            <a:r>
              <a:rPr lang="en-GB" sz="1200" b="1" dirty="0" smtClean="0"/>
              <a:t> &amp; Guidance</a:t>
            </a:r>
            <a:endParaRPr lang="en-GB" sz="12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428041" y="5996965"/>
            <a:ext cx="342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 smtClean="0">
                <a:latin typeface="Bradley Hand ITC" panose="03070402050302030203" pitchFamily="66" charset="0"/>
              </a:rPr>
              <a:t>For your support</a:t>
            </a:r>
            <a:endParaRPr lang="en-GB" sz="3600" b="1" i="1" dirty="0">
              <a:latin typeface="Bradley Hand ITC" panose="03070402050302030203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9765" y="5338951"/>
            <a:ext cx="1943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Re-establishing Routines</a:t>
            </a:r>
            <a:endParaRPr lang="en-GB" sz="1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940864" y="4155463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Planning for </a:t>
            </a:r>
          </a:p>
          <a:p>
            <a:r>
              <a:rPr lang="en-GB" sz="1200" b="1" dirty="0" smtClean="0">
                <a:solidFill>
                  <a:schemeClr val="bg1"/>
                </a:solidFill>
              </a:rPr>
              <a:t> Needs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642284" y="4818884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Infection control</a:t>
            </a:r>
            <a:endParaRPr lang="en-GB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195743" y="972858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Safeguarding</a:t>
            </a:r>
            <a:endParaRPr lang="en-GB" sz="1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444316" y="3330795"/>
            <a:ext cx="83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Catering </a:t>
            </a:r>
          </a:p>
          <a:p>
            <a:endParaRPr lang="en-GB" sz="12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540532" y="5246617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Early Years </a:t>
            </a:r>
          </a:p>
          <a:p>
            <a:r>
              <a:rPr lang="en-GB" sz="1200" b="1" dirty="0" smtClean="0">
                <a:solidFill>
                  <a:schemeClr val="bg1"/>
                </a:solidFill>
              </a:rPr>
              <a:t>Foundation Stage 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96026" y="4920145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Identify Resources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48317" y="4209042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Planning For</a:t>
            </a:r>
          </a:p>
          <a:p>
            <a:r>
              <a:rPr lang="en-GB" sz="1200" b="1" dirty="0" smtClean="0"/>
              <a:t>Outbreaks</a:t>
            </a:r>
            <a:endParaRPr lang="en-GB" sz="1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120258" y="4517466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Enhanced </a:t>
            </a:r>
          </a:p>
          <a:p>
            <a:r>
              <a:rPr lang="en-GB" sz="1200" b="1" dirty="0" smtClean="0"/>
              <a:t>Laundering</a:t>
            </a:r>
            <a:endParaRPr lang="en-GB" sz="12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615719" y="3852482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Adapting the Learning Environment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42784" y="2859250"/>
            <a:ext cx="1713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Removal </a:t>
            </a:r>
            <a:r>
              <a:rPr lang="en-GB" sz="1200" b="1" dirty="0"/>
              <a:t>S</a:t>
            </a:r>
            <a:r>
              <a:rPr lang="en-GB" sz="1200" b="1" dirty="0" smtClean="0"/>
              <a:t>oft Toys, Furniture and Malleable</a:t>
            </a:r>
            <a:endParaRPr lang="en-GB" sz="1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499931" y="4211345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Supporting well-being of child/ parent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972012" y="5817890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Physical Exercise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47644" y="4891244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Assess and Starting Points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63938" y="5516973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I</a:t>
            </a:r>
            <a:r>
              <a:rPr lang="en-GB" sz="1200" b="1" dirty="0" smtClean="0">
                <a:solidFill>
                  <a:schemeClr val="bg1"/>
                </a:solidFill>
              </a:rPr>
              <a:t>dentify Gaps in Children’s Learning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012441" y="1250251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Qualifications incl. Paediatric First Aid </a:t>
            </a:r>
            <a:endParaRPr lang="en-GB" sz="12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3136670" y="3867271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Transition</a:t>
            </a:r>
            <a:endParaRPr lang="en-GB" sz="12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9075234" y="5374078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Organising Resources</a:t>
            </a:r>
            <a:endParaRPr lang="en-GB" sz="12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013972" y="3644442"/>
            <a:ext cx="1617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Responding to Children’s Experiences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35870" y="4649853"/>
            <a:ext cx="1312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Separation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699578" y="1458805"/>
            <a:ext cx="874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Gathering Information From Parents</a:t>
            </a:r>
            <a:endParaRPr lang="en-GB" sz="10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196026" y="4224048"/>
            <a:ext cx="1713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Developing Children’s Independence 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343894" y="3592394"/>
            <a:ext cx="1713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Break Away Spaces</a:t>
            </a:r>
            <a:endParaRPr lang="en-GB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65646" y="6094889"/>
            <a:ext cx="1241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C</a:t>
            </a:r>
            <a:r>
              <a:rPr lang="en-GB" sz="1200" b="1" dirty="0" smtClean="0"/>
              <a:t>ommunication</a:t>
            </a:r>
            <a:endParaRPr lang="en-GB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627422" y="5997422"/>
            <a:ext cx="1726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Consider ‘at home’ experiences</a:t>
            </a:r>
            <a:endParaRPr lang="en-GB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709384" y="5685750"/>
            <a:ext cx="859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Time tables</a:t>
            </a:r>
            <a:endParaRPr lang="en-GB" sz="1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0850853" y="5257210"/>
            <a:ext cx="1038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Signage</a:t>
            </a:r>
            <a:endParaRPr lang="en-GB" sz="12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-6762" y="5805778"/>
            <a:ext cx="2228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Continuity for Key worker</a:t>
            </a:r>
          </a:p>
          <a:p>
            <a:r>
              <a:rPr lang="en-GB" sz="1200" b="1" dirty="0" smtClean="0"/>
              <a:t> and Vulnerable children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98235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191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Bradley Hand ITC</vt:lpstr>
      <vt:lpstr>Calibri</vt:lpstr>
      <vt:lpstr>Calibri Light</vt:lpstr>
      <vt:lpstr>Office Theme</vt:lpstr>
      <vt:lpstr>PowerPoint Presentation</vt:lpstr>
    </vt:vector>
  </TitlesOfParts>
  <Company>Solihull Metropolitan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Abrahart, Vicki (Childrens Services, Solihull MBC)</dc:creator>
  <cp:lastModifiedBy>Abrahart, Vicki (Childrens Services, Solihull MBC)</cp:lastModifiedBy>
  <cp:revision>46</cp:revision>
  <dcterms:created xsi:type="dcterms:W3CDTF">2020-06-11T12:13:35Z</dcterms:created>
  <dcterms:modified xsi:type="dcterms:W3CDTF">2020-06-22T07:49:20Z</dcterms:modified>
</cp:coreProperties>
</file>