
<file path=[Content_Types].xml><?xml version="1.0" encoding="utf-8"?>
<Types xmlns="http://schemas.openxmlformats.org/package/2006/content-types">
  <Default Extension="jpg" ContentType="image/jpeg"/>
  <Default Extension="m4a" ContentType="audi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3"/>
  </p:notesMasterIdLst>
  <p:sldIdLst>
    <p:sldId id="286" r:id="rId5"/>
    <p:sldId id="285" r:id="rId6"/>
    <p:sldId id="287" r:id="rId7"/>
    <p:sldId id="288" r:id="rId8"/>
    <p:sldId id="289" r:id="rId9"/>
    <p:sldId id="290" r:id="rId10"/>
    <p:sldId id="291" r:id="rId11"/>
    <p:sldId id="292"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57D3D"/>
    <a:srgbClr val="FFFFCC"/>
    <a:srgbClr val="292B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3C98F22-23FE-4C0A-B044-D16D92822E49}" v="43" dt="2026-02-18T23:07:40.55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772" autoAdjust="0"/>
    <p:restoredTop sz="55253" autoAdjust="0"/>
  </p:normalViewPr>
  <p:slideViewPr>
    <p:cSldViewPr snapToGrid="0">
      <p:cViewPr varScale="1">
        <p:scale>
          <a:sx n="35" d="100"/>
          <a:sy n="35" d="100"/>
        </p:scale>
        <p:origin x="1572" y="28"/>
      </p:cViewPr>
      <p:guideLst/>
    </p:cSldViewPr>
  </p:slideViewPr>
  <p:notesTextViewPr>
    <p:cViewPr>
      <p:scale>
        <a:sx n="200" d="100"/>
        <a:sy n="200" d="100"/>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ata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ata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_rels/data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9.svg"/></Relationships>
</file>

<file path=ppt/diagrams/_rels/drawing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rawing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_rels/drawing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9.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73351CB-85BF-4621-B901-41CEF753104C}"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F31593E3-050B-432E-8CAE-90C171F4E2ED}">
      <dgm:prSet/>
      <dgm:spPr/>
      <dgm:t>
        <a:bodyPr/>
        <a:lstStyle/>
        <a:p>
          <a:r>
            <a:rPr lang="en-GB"/>
            <a:t>What you must have ready for your Ofsted registration visit </a:t>
          </a:r>
          <a:endParaRPr lang="en-US"/>
        </a:p>
      </dgm:t>
    </dgm:pt>
    <dgm:pt modelId="{DB912D37-70AE-4315-A732-EE22346A9A7D}" type="parTrans" cxnId="{A0A93F69-F6B4-4F58-BDEF-D92CE85D1E5A}">
      <dgm:prSet/>
      <dgm:spPr/>
      <dgm:t>
        <a:bodyPr/>
        <a:lstStyle/>
        <a:p>
          <a:endParaRPr lang="en-US"/>
        </a:p>
      </dgm:t>
    </dgm:pt>
    <dgm:pt modelId="{4A10F7C9-0CA2-4298-8621-C59791A00F52}" type="sibTrans" cxnId="{A0A93F69-F6B4-4F58-BDEF-D92CE85D1E5A}">
      <dgm:prSet/>
      <dgm:spPr/>
      <dgm:t>
        <a:bodyPr/>
        <a:lstStyle/>
        <a:p>
          <a:endParaRPr lang="en-US"/>
        </a:p>
      </dgm:t>
    </dgm:pt>
    <dgm:pt modelId="{7CDFDB39-B883-4AC4-9D07-FE861B615827}">
      <dgm:prSet/>
      <dgm:spPr/>
      <dgm:t>
        <a:bodyPr/>
        <a:lstStyle/>
        <a:p>
          <a:r>
            <a:rPr lang="en-GB"/>
            <a:t>All documents must be originals </a:t>
          </a:r>
          <a:endParaRPr lang="en-US"/>
        </a:p>
      </dgm:t>
    </dgm:pt>
    <dgm:pt modelId="{07FD239B-4529-4741-ACBE-088A3C0EADF5}" type="parTrans" cxnId="{333652F1-C845-43DD-86A4-5F2A184B7D84}">
      <dgm:prSet/>
      <dgm:spPr/>
      <dgm:t>
        <a:bodyPr/>
        <a:lstStyle/>
        <a:p>
          <a:endParaRPr lang="en-US"/>
        </a:p>
      </dgm:t>
    </dgm:pt>
    <dgm:pt modelId="{5DA9D350-B844-4E7D-9A6F-9A840A080BB1}" type="sibTrans" cxnId="{333652F1-C845-43DD-86A4-5F2A184B7D84}">
      <dgm:prSet/>
      <dgm:spPr/>
      <dgm:t>
        <a:bodyPr/>
        <a:lstStyle/>
        <a:p>
          <a:endParaRPr lang="en-US"/>
        </a:p>
      </dgm:t>
    </dgm:pt>
    <dgm:pt modelId="{2C103676-8D58-4E00-A1C5-079D5E78977D}">
      <dgm:prSet/>
      <dgm:spPr/>
      <dgm:t>
        <a:bodyPr/>
        <a:lstStyle/>
        <a:p>
          <a:r>
            <a:rPr lang="en-GB"/>
            <a:t>Keep paperwork organised in one folder</a:t>
          </a:r>
          <a:endParaRPr lang="en-US"/>
        </a:p>
      </dgm:t>
    </dgm:pt>
    <dgm:pt modelId="{57DB9B92-E050-4F8D-8D88-91E99B518C66}" type="parTrans" cxnId="{ABF54ADB-F1E7-4D76-8246-56648E396636}">
      <dgm:prSet/>
      <dgm:spPr/>
      <dgm:t>
        <a:bodyPr/>
        <a:lstStyle/>
        <a:p>
          <a:endParaRPr lang="en-US"/>
        </a:p>
      </dgm:t>
    </dgm:pt>
    <dgm:pt modelId="{898C046F-2F43-4E03-B019-BF884C105BAB}" type="sibTrans" cxnId="{ABF54ADB-F1E7-4D76-8246-56648E396636}">
      <dgm:prSet/>
      <dgm:spPr/>
      <dgm:t>
        <a:bodyPr/>
        <a:lstStyle/>
        <a:p>
          <a:endParaRPr lang="en-US"/>
        </a:p>
      </dgm:t>
    </dgm:pt>
    <dgm:pt modelId="{54117B8C-1709-475D-9B0F-E2BFC4683129}" type="pres">
      <dgm:prSet presAssocID="{773351CB-85BF-4621-B901-41CEF753104C}" presName="root" presStyleCnt="0">
        <dgm:presLayoutVars>
          <dgm:dir/>
          <dgm:resizeHandles val="exact"/>
        </dgm:presLayoutVars>
      </dgm:prSet>
      <dgm:spPr/>
    </dgm:pt>
    <dgm:pt modelId="{BAFDC43F-37BC-4D90-BCF0-D531CD06D322}" type="pres">
      <dgm:prSet presAssocID="{F31593E3-050B-432E-8CAE-90C171F4E2ED}" presName="compNode" presStyleCnt="0"/>
      <dgm:spPr/>
    </dgm:pt>
    <dgm:pt modelId="{701B5150-2E17-4BC8-A552-34B6C7E498C7}" type="pres">
      <dgm:prSet presAssocID="{F31593E3-050B-432E-8CAE-90C171F4E2ED}" presName="bgRect" presStyleLbl="bgShp" presStyleIdx="0" presStyleCnt="3"/>
      <dgm:spPr/>
    </dgm:pt>
    <dgm:pt modelId="{719FC792-F284-495D-B8D6-803793CAB02B}" type="pres">
      <dgm:prSet presAssocID="{F31593E3-050B-432E-8CAE-90C171F4E2ED}"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ick"/>
        </a:ext>
      </dgm:extLst>
    </dgm:pt>
    <dgm:pt modelId="{0AF27C55-0BFC-49B7-AA85-47D09C40DF52}" type="pres">
      <dgm:prSet presAssocID="{F31593E3-050B-432E-8CAE-90C171F4E2ED}" presName="spaceRect" presStyleCnt="0"/>
      <dgm:spPr/>
    </dgm:pt>
    <dgm:pt modelId="{27D6897C-8FAE-4336-8D03-AF5A0CAB05C7}" type="pres">
      <dgm:prSet presAssocID="{F31593E3-050B-432E-8CAE-90C171F4E2ED}" presName="parTx" presStyleLbl="revTx" presStyleIdx="0" presStyleCnt="3">
        <dgm:presLayoutVars>
          <dgm:chMax val="0"/>
          <dgm:chPref val="0"/>
        </dgm:presLayoutVars>
      </dgm:prSet>
      <dgm:spPr/>
    </dgm:pt>
    <dgm:pt modelId="{71B0CBF7-BE0C-4648-A1A4-D8EA56F006AA}" type="pres">
      <dgm:prSet presAssocID="{4A10F7C9-0CA2-4298-8621-C59791A00F52}" presName="sibTrans" presStyleCnt="0"/>
      <dgm:spPr/>
    </dgm:pt>
    <dgm:pt modelId="{EA70FC82-ACE0-4DCB-8E22-207F3298B874}" type="pres">
      <dgm:prSet presAssocID="{7CDFDB39-B883-4AC4-9D07-FE861B615827}" presName="compNode" presStyleCnt="0"/>
      <dgm:spPr/>
    </dgm:pt>
    <dgm:pt modelId="{A2DF2A63-98FD-4B41-9EC1-3385B2118533}" type="pres">
      <dgm:prSet presAssocID="{7CDFDB39-B883-4AC4-9D07-FE861B615827}" presName="bgRect" presStyleLbl="bgShp" presStyleIdx="1" presStyleCnt="3"/>
      <dgm:spPr/>
    </dgm:pt>
    <dgm:pt modelId="{EB063980-02D5-4084-B2CC-4951FE2D24CB}" type="pres">
      <dgm:prSet presAssocID="{7CDFDB39-B883-4AC4-9D07-FE861B615827}"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ocument"/>
        </a:ext>
      </dgm:extLst>
    </dgm:pt>
    <dgm:pt modelId="{B4605601-45F9-424B-8559-847885C96E6C}" type="pres">
      <dgm:prSet presAssocID="{7CDFDB39-B883-4AC4-9D07-FE861B615827}" presName="spaceRect" presStyleCnt="0"/>
      <dgm:spPr/>
    </dgm:pt>
    <dgm:pt modelId="{AB164B0F-A7C4-401D-824F-2AD01B505F1C}" type="pres">
      <dgm:prSet presAssocID="{7CDFDB39-B883-4AC4-9D07-FE861B615827}" presName="parTx" presStyleLbl="revTx" presStyleIdx="1" presStyleCnt="3">
        <dgm:presLayoutVars>
          <dgm:chMax val="0"/>
          <dgm:chPref val="0"/>
        </dgm:presLayoutVars>
      </dgm:prSet>
      <dgm:spPr/>
    </dgm:pt>
    <dgm:pt modelId="{DBE1A1E1-702B-43BE-BF6D-3AC2E1654A1C}" type="pres">
      <dgm:prSet presAssocID="{5DA9D350-B844-4E7D-9A6F-9A840A080BB1}" presName="sibTrans" presStyleCnt="0"/>
      <dgm:spPr/>
    </dgm:pt>
    <dgm:pt modelId="{A2306B5B-4534-4971-AFC6-EDE73896EFC7}" type="pres">
      <dgm:prSet presAssocID="{2C103676-8D58-4E00-A1C5-079D5E78977D}" presName="compNode" presStyleCnt="0"/>
      <dgm:spPr/>
    </dgm:pt>
    <dgm:pt modelId="{9FFE26D9-AF25-47D6-88A0-C8735C243655}" type="pres">
      <dgm:prSet presAssocID="{2C103676-8D58-4E00-A1C5-079D5E78977D}" presName="bgRect" presStyleLbl="bgShp" presStyleIdx="2" presStyleCnt="3"/>
      <dgm:spPr/>
    </dgm:pt>
    <dgm:pt modelId="{6E5E9288-9064-4541-94E1-AAE74AA968D1}" type="pres">
      <dgm:prSet presAssocID="{2C103676-8D58-4E00-A1C5-079D5E78977D}"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Open Folder"/>
        </a:ext>
      </dgm:extLst>
    </dgm:pt>
    <dgm:pt modelId="{9C70DEF2-99CD-4C49-9B85-8164B40916A2}" type="pres">
      <dgm:prSet presAssocID="{2C103676-8D58-4E00-A1C5-079D5E78977D}" presName="spaceRect" presStyleCnt="0"/>
      <dgm:spPr/>
    </dgm:pt>
    <dgm:pt modelId="{3610B4D7-E43C-4856-8459-6A2AFF58BC60}" type="pres">
      <dgm:prSet presAssocID="{2C103676-8D58-4E00-A1C5-079D5E78977D}" presName="parTx" presStyleLbl="revTx" presStyleIdx="2" presStyleCnt="3">
        <dgm:presLayoutVars>
          <dgm:chMax val="0"/>
          <dgm:chPref val="0"/>
        </dgm:presLayoutVars>
      </dgm:prSet>
      <dgm:spPr/>
    </dgm:pt>
  </dgm:ptLst>
  <dgm:cxnLst>
    <dgm:cxn modelId="{71EF4F13-8057-46C3-96F4-37CCBE10CCB4}" type="presOf" srcId="{773351CB-85BF-4621-B901-41CEF753104C}" destId="{54117B8C-1709-475D-9B0F-E2BFC4683129}" srcOrd="0" destOrd="0" presId="urn:microsoft.com/office/officeart/2018/2/layout/IconVerticalSolidList"/>
    <dgm:cxn modelId="{9BD4981A-861B-4CFA-AFF5-716526375775}" type="presOf" srcId="{7CDFDB39-B883-4AC4-9D07-FE861B615827}" destId="{AB164B0F-A7C4-401D-824F-2AD01B505F1C}" srcOrd="0" destOrd="0" presId="urn:microsoft.com/office/officeart/2018/2/layout/IconVerticalSolidList"/>
    <dgm:cxn modelId="{A0A93F69-F6B4-4F58-BDEF-D92CE85D1E5A}" srcId="{773351CB-85BF-4621-B901-41CEF753104C}" destId="{F31593E3-050B-432E-8CAE-90C171F4E2ED}" srcOrd="0" destOrd="0" parTransId="{DB912D37-70AE-4315-A732-EE22346A9A7D}" sibTransId="{4A10F7C9-0CA2-4298-8621-C59791A00F52}"/>
    <dgm:cxn modelId="{1D06E54E-AE04-438D-9814-8DD01FB2229A}" type="presOf" srcId="{F31593E3-050B-432E-8CAE-90C171F4E2ED}" destId="{27D6897C-8FAE-4336-8D03-AF5A0CAB05C7}" srcOrd="0" destOrd="0" presId="urn:microsoft.com/office/officeart/2018/2/layout/IconVerticalSolidList"/>
    <dgm:cxn modelId="{2270B3A9-2A23-4ADC-93CE-A44818205BF3}" type="presOf" srcId="{2C103676-8D58-4E00-A1C5-079D5E78977D}" destId="{3610B4D7-E43C-4856-8459-6A2AFF58BC60}" srcOrd="0" destOrd="0" presId="urn:microsoft.com/office/officeart/2018/2/layout/IconVerticalSolidList"/>
    <dgm:cxn modelId="{ABF54ADB-F1E7-4D76-8246-56648E396636}" srcId="{773351CB-85BF-4621-B901-41CEF753104C}" destId="{2C103676-8D58-4E00-A1C5-079D5E78977D}" srcOrd="2" destOrd="0" parTransId="{57DB9B92-E050-4F8D-8D88-91E99B518C66}" sibTransId="{898C046F-2F43-4E03-B019-BF884C105BAB}"/>
    <dgm:cxn modelId="{333652F1-C845-43DD-86A4-5F2A184B7D84}" srcId="{773351CB-85BF-4621-B901-41CEF753104C}" destId="{7CDFDB39-B883-4AC4-9D07-FE861B615827}" srcOrd="1" destOrd="0" parTransId="{07FD239B-4529-4741-ACBE-088A3C0EADF5}" sibTransId="{5DA9D350-B844-4E7D-9A6F-9A840A080BB1}"/>
    <dgm:cxn modelId="{7590FF03-5B32-46D9-B01D-239467966BAE}" type="presParOf" srcId="{54117B8C-1709-475D-9B0F-E2BFC4683129}" destId="{BAFDC43F-37BC-4D90-BCF0-D531CD06D322}" srcOrd="0" destOrd="0" presId="urn:microsoft.com/office/officeart/2018/2/layout/IconVerticalSolidList"/>
    <dgm:cxn modelId="{7A393585-B422-4AF9-A72A-9548019900C9}" type="presParOf" srcId="{BAFDC43F-37BC-4D90-BCF0-D531CD06D322}" destId="{701B5150-2E17-4BC8-A552-34B6C7E498C7}" srcOrd="0" destOrd="0" presId="urn:microsoft.com/office/officeart/2018/2/layout/IconVerticalSolidList"/>
    <dgm:cxn modelId="{D1CFD679-993F-488D-A0EF-42778DB29B23}" type="presParOf" srcId="{BAFDC43F-37BC-4D90-BCF0-D531CD06D322}" destId="{719FC792-F284-495D-B8D6-803793CAB02B}" srcOrd="1" destOrd="0" presId="urn:microsoft.com/office/officeart/2018/2/layout/IconVerticalSolidList"/>
    <dgm:cxn modelId="{853833EC-BA08-48E8-ADBF-0E393A686E47}" type="presParOf" srcId="{BAFDC43F-37BC-4D90-BCF0-D531CD06D322}" destId="{0AF27C55-0BFC-49B7-AA85-47D09C40DF52}" srcOrd="2" destOrd="0" presId="urn:microsoft.com/office/officeart/2018/2/layout/IconVerticalSolidList"/>
    <dgm:cxn modelId="{DD26A6E9-AE50-4C72-92E6-EBA4CBC8E948}" type="presParOf" srcId="{BAFDC43F-37BC-4D90-BCF0-D531CD06D322}" destId="{27D6897C-8FAE-4336-8D03-AF5A0CAB05C7}" srcOrd="3" destOrd="0" presId="urn:microsoft.com/office/officeart/2018/2/layout/IconVerticalSolidList"/>
    <dgm:cxn modelId="{CD1AC6BD-4E97-4A88-9525-69A1870C4ACC}" type="presParOf" srcId="{54117B8C-1709-475D-9B0F-E2BFC4683129}" destId="{71B0CBF7-BE0C-4648-A1A4-D8EA56F006AA}" srcOrd="1" destOrd="0" presId="urn:microsoft.com/office/officeart/2018/2/layout/IconVerticalSolidList"/>
    <dgm:cxn modelId="{BFD9D3CE-4364-4880-8A07-08F402403933}" type="presParOf" srcId="{54117B8C-1709-475D-9B0F-E2BFC4683129}" destId="{EA70FC82-ACE0-4DCB-8E22-207F3298B874}" srcOrd="2" destOrd="0" presId="urn:microsoft.com/office/officeart/2018/2/layout/IconVerticalSolidList"/>
    <dgm:cxn modelId="{23A6724C-B964-48B4-8CE0-DA4DF237A743}" type="presParOf" srcId="{EA70FC82-ACE0-4DCB-8E22-207F3298B874}" destId="{A2DF2A63-98FD-4B41-9EC1-3385B2118533}" srcOrd="0" destOrd="0" presId="urn:microsoft.com/office/officeart/2018/2/layout/IconVerticalSolidList"/>
    <dgm:cxn modelId="{AF5D4F67-A6D4-4DCD-9516-D0D6FC227CA6}" type="presParOf" srcId="{EA70FC82-ACE0-4DCB-8E22-207F3298B874}" destId="{EB063980-02D5-4084-B2CC-4951FE2D24CB}" srcOrd="1" destOrd="0" presId="urn:microsoft.com/office/officeart/2018/2/layout/IconVerticalSolidList"/>
    <dgm:cxn modelId="{EDFEEC39-12DC-47B4-8DD7-7E49DA6690A2}" type="presParOf" srcId="{EA70FC82-ACE0-4DCB-8E22-207F3298B874}" destId="{B4605601-45F9-424B-8559-847885C96E6C}" srcOrd="2" destOrd="0" presId="urn:microsoft.com/office/officeart/2018/2/layout/IconVerticalSolidList"/>
    <dgm:cxn modelId="{7EB35823-0174-4C2A-8A4F-6E011643F5E1}" type="presParOf" srcId="{EA70FC82-ACE0-4DCB-8E22-207F3298B874}" destId="{AB164B0F-A7C4-401D-824F-2AD01B505F1C}" srcOrd="3" destOrd="0" presId="urn:microsoft.com/office/officeart/2018/2/layout/IconVerticalSolidList"/>
    <dgm:cxn modelId="{274203AE-0035-4597-A76A-41CB0C8CCE57}" type="presParOf" srcId="{54117B8C-1709-475D-9B0F-E2BFC4683129}" destId="{DBE1A1E1-702B-43BE-BF6D-3AC2E1654A1C}" srcOrd="3" destOrd="0" presId="urn:microsoft.com/office/officeart/2018/2/layout/IconVerticalSolidList"/>
    <dgm:cxn modelId="{2971C33B-F811-40F9-BE93-5806BBD14FCB}" type="presParOf" srcId="{54117B8C-1709-475D-9B0F-E2BFC4683129}" destId="{A2306B5B-4534-4971-AFC6-EDE73896EFC7}" srcOrd="4" destOrd="0" presId="urn:microsoft.com/office/officeart/2018/2/layout/IconVerticalSolidList"/>
    <dgm:cxn modelId="{4F51FFB0-365E-4F39-BA93-C3B4D6797581}" type="presParOf" srcId="{A2306B5B-4534-4971-AFC6-EDE73896EFC7}" destId="{9FFE26D9-AF25-47D6-88A0-C8735C243655}" srcOrd="0" destOrd="0" presId="urn:microsoft.com/office/officeart/2018/2/layout/IconVerticalSolidList"/>
    <dgm:cxn modelId="{A7AB76B2-6BBB-4C43-A7E4-3AB7C82E0FFB}" type="presParOf" srcId="{A2306B5B-4534-4971-AFC6-EDE73896EFC7}" destId="{6E5E9288-9064-4541-94E1-AAE74AA968D1}" srcOrd="1" destOrd="0" presId="urn:microsoft.com/office/officeart/2018/2/layout/IconVerticalSolidList"/>
    <dgm:cxn modelId="{76800050-43F1-4D54-A0E2-BC220BE009D5}" type="presParOf" srcId="{A2306B5B-4534-4971-AFC6-EDE73896EFC7}" destId="{9C70DEF2-99CD-4C49-9B85-8164B40916A2}" srcOrd="2" destOrd="0" presId="urn:microsoft.com/office/officeart/2018/2/layout/IconVerticalSolidList"/>
    <dgm:cxn modelId="{62FECF2E-24F5-48FE-A2CF-71D357724EA3}" type="presParOf" srcId="{A2306B5B-4534-4971-AFC6-EDE73896EFC7}" destId="{3610B4D7-E43C-4856-8459-6A2AFF58BC60}" srcOrd="3" destOrd="0" presId="urn:microsoft.com/office/officeart/2018/2/layout/IconVerticalSoli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B461068-B7A1-4441-A267-80492075736A}" type="doc">
      <dgm:prSet loTypeId="urn:microsoft.com/office/officeart/2018/2/layout/IconLabelList" loCatId="icon" qsTypeId="urn:microsoft.com/office/officeart/2005/8/quickstyle/simple1" qsCatId="simple" csTypeId="urn:microsoft.com/office/officeart/2005/8/colors/accent3_2" csCatId="accent3" phldr="1"/>
      <dgm:spPr/>
      <dgm:t>
        <a:bodyPr/>
        <a:lstStyle/>
        <a:p>
          <a:endParaRPr lang="en-US"/>
        </a:p>
      </dgm:t>
    </dgm:pt>
    <dgm:pt modelId="{88F8433D-1671-465B-B038-1602C46E3D35}">
      <dgm:prSet/>
      <dgm:spPr/>
      <dgm:t>
        <a:bodyPr/>
        <a:lstStyle/>
        <a:p>
          <a:r>
            <a:rPr lang="en-GB"/>
            <a:t>Valid photo ID </a:t>
          </a:r>
          <a:endParaRPr lang="en-US"/>
        </a:p>
      </dgm:t>
    </dgm:pt>
    <dgm:pt modelId="{20FB108F-A9D9-4F1E-9021-F75C2DFFA4A4}" type="parTrans" cxnId="{860D1D89-AEDC-4101-9360-406283CC8BB6}">
      <dgm:prSet/>
      <dgm:spPr/>
      <dgm:t>
        <a:bodyPr/>
        <a:lstStyle/>
        <a:p>
          <a:endParaRPr lang="en-US"/>
        </a:p>
      </dgm:t>
    </dgm:pt>
    <dgm:pt modelId="{99F2C876-3086-4BB1-B0C6-F2835CE97E99}" type="sibTrans" cxnId="{860D1D89-AEDC-4101-9360-406283CC8BB6}">
      <dgm:prSet/>
      <dgm:spPr/>
      <dgm:t>
        <a:bodyPr/>
        <a:lstStyle/>
        <a:p>
          <a:endParaRPr lang="en-US"/>
        </a:p>
      </dgm:t>
    </dgm:pt>
    <dgm:pt modelId="{36B7C168-AA80-44C1-B868-FE3DF6081BC1}">
      <dgm:prSet/>
      <dgm:spPr/>
      <dgm:t>
        <a:bodyPr/>
        <a:lstStyle/>
        <a:p>
          <a:r>
            <a:rPr lang="en-GB"/>
            <a:t>Two proofs of address </a:t>
          </a:r>
          <a:endParaRPr lang="en-US"/>
        </a:p>
      </dgm:t>
    </dgm:pt>
    <dgm:pt modelId="{BAE21493-AC11-49D8-B6A6-1E4B9EF5F861}" type="parTrans" cxnId="{1472AE83-217C-4CE2-82F5-8CE702B1DF42}">
      <dgm:prSet/>
      <dgm:spPr/>
      <dgm:t>
        <a:bodyPr/>
        <a:lstStyle/>
        <a:p>
          <a:endParaRPr lang="en-US"/>
        </a:p>
      </dgm:t>
    </dgm:pt>
    <dgm:pt modelId="{063023EE-DE03-46FD-923B-C29F52D72B31}" type="sibTrans" cxnId="{1472AE83-217C-4CE2-82F5-8CE702B1DF42}">
      <dgm:prSet/>
      <dgm:spPr/>
      <dgm:t>
        <a:bodyPr/>
        <a:lstStyle/>
        <a:p>
          <a:endParaRPr lang="en-US"/>
        </a:p>
      </dgm:t>
    </dgm:pt>
    <dgm:pt modelId="{95079205-1B8A-4E6B-A83A-CB4F4839A553}">
      <dgm:prSet/>
      <dgm:spPr/>
      <dgm:t>
        <a:bodyPr/>
        <a:lstStyle/>
        <a:p>
          <a:r>
            <a:rPr lang="en-GB"/>
            <a:t>Evidence of any name changes (e.g., marriage certificate, deed poll)</a:t>
          </a:r>
          <a:endParaRPr lang="en-US"/>
        </a:p>
      </dgm:t>
    </dgm:pt>
    <dgm:pt modelId="{CD5CB3F8-DA11-4ED8-9C74-33DAE5EA82BC}" type="parTrans" cxnId="{1C3F1242-252A-4AB0-A0F4-5962EFB7B4C1}">
      <dgm:prSet/>
      <dgm:spPr/>
      <dgm:t>
        <a:bodyPr/>
        <a:lstStyle/>
        <a:p>
          <a:endParaRPr lang="en-US"/>
        </a:p>
      </dgm:t>
    </dgm:pt>
    <dgm:pt modelId="{43E2B4A2-C9DB-4CF7-A186-65AD0CA096CB}" type="sibTrans" cxnId="{1C3F1242-252A-4AB0-A0F4-5962EFB7B4C1}">
      <dgm:prSet/>
      <dgm:spPr/>
      <dgm:t>
        <a:bodyPr/>
        <a:lstStyle/>
        <a:p>
          <a:endParaRPr lang="en-US"/>
        </a:p>
      </dgm:t>
    </dgm:pt>
    <dgm:pt modelId="{ACAB4550-D1C6-482A-8AD5-F53144E6666F}" type="pres">
      <dgm:prSet presAssocID="{3B461068-B7A1-4441-A267-80492075736A}" presName="root" presStyleCnt="0">
        <dgm:presLayoutVars>
          <dgm:dir/>
          <dgm:resizeHandles val="exact"/>
        </dgm:presLayoutVars>
      </dgm:prSet>
      <dgm:spPr/>
    </dgm:pt>
    <dgm:pt modelId="{5CB9720D-9E78-44EE-8B08-BC48FEFE6691}" type="pres">
      <dgm:prSet presAssocID="{88F8433D-1671-465B-B038-1602C46E3D35}" presName="compNode" presStyleCnt="0"/>
      <dgm:spPr/>
    </dgm:pt>
    <dgm:pt modelId="{AAA5BF43-D760-4884-BFA4-E6BE1009822F}" type="pres">
      <dgm:prSet presAssocID="{88F8433D-1671-465B-B038-1602C46E3D35}"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amera"/>
        </a:ext>
      </dgm:extLst>
    </dgm:pt>
    <dgm:pt modelId="{EA9FCBEF-D557-43D6-B5F8-A6945F2BBF96}" type="pres">
      <dgm:prSet presAssocID="{88F8433D-1671-465B-B038-1602C46E3D35}" presName="spaceRect" presStyleCnt="0"/>
      <dgm:spPr/>
    </dgm:pt>
    <dgm:pt modelId="{5BD905E0-1AA4-4A64-A2A6-68D2185948A2}" type="pres">
      <dgm:prSet presAssocID="{88F8433D-1671-465B-B038-1602C46E3D35}" presName="textRect" presStyleLbl="revTx" presStyleIdx="0" presStyleCnt="3">
        <dgm:presLayoutVars>
          <dgm:chMax val="1"/>
          <dgm:chPref val="1"/>
        </dgm:presLayoutVars>
      </dgm:prSet>
      <dgm:spPr/>
    </dgm:pt>
    <dgm:pt modelId="{4444B940-DBA1-45D7-BA16-0A18FBB6DBDC}" type="pres">
      <dgm:prSet presAssocID="{99F2C876-3086-4BB1-B0C6-F2835CE97E99}" presName="sibTrans" presStyleCnt="0"/>
      <dgm:spPr/>
    </dgm:pt>
    <dgm:pt modelId="{5CE2E940-2140-4294-A3D4-548E95C2F202}" type="pres">
      <dgm:prSet presAssocID="{36B7C168-AA80-44C1-B868-FE3DF6081BC1}" presName="compNode" presStyleCnt="0"/>
      <dgm:spPr/>
    </dgm:pt>
    <dgm:pt modelId="{B1A9559C-9C29-46DA-8FAF-DAD732FB7596}" type="pres">
      <dgm:prSet presAssocID="{36B7C168-AA80-44C1-B868-FE3DF6081BC1}"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Tick"/>
        </a:ext>
      </dgm:extLst>
    </dgm:pt>
    <dgm:pt modelId="{619DF9D5-A9DC-436A-851A-4E5766D1561D}" type="pres">
      <dgm:prSet presAssocID="{36B7C168-AA80-44C1-B868-FE3DF6081BC1}" presName="spaceRect" presStyleCnt="0"/>
      <dgm:spPr/>
    </dgm:pt>
    <dgm:pt modelId="{D2A9AC32-9A82-424C-9948-260D41B98BA4}" type="pres">
      <dgm:prSet presAssocID="{36B7C168-AA80-44C1-B868-FE3DF6081BC1}" presName="textRect" presStyleLbl="revTx" presStyleIdx="1" presStyleCnt="3">
        <dgm:presLayoutVars>
          <dgm:chMax val="1"/>
          <dgm:chPref val="1"/>
        </dgm:presLayoutVars>
      </dgm:prSet>
      <dgm:spPr/>
    </dgm:pt>
    <dgm:pt modelId="{EE14702B-32FA-496F-9825-8C92033ACF3F}" type="pres">
      <dgm:prSet presAssocID="{063023EE-DE03-46FD-923B-C29F52D72B31}" presName="sibTrans" presStyleCnt="0"/>
      <dgm:spPr/>
    </dgm:pt>
    <dgm:pt modelId="{27881F2A-A409-4DC3-ACE6-129F91C08C7C}" type="pres">
      <dgm:prSet presAssocID="{95079205-1B8A-4E6B-A83A-CB4F4839A553}" presName="compNode" presStyleCnt="0"/>
      <dgm:spPr/>
    </dgm:pt>
    <dgm:pt modelId="{3055CCBA-193A-4C3B-99FA-E0A0816E1DDA}" type="pres">
      <dgm:prSet presAssocID="{95079205-1B8A-4E6B-A83A-CB4F4839A553}"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ontract"/>
        </a:ext>
      </dgm:extLst>
    </dgm:pt>
    <dgm:pt modelId="{463B69B4-BD55-4C6C-8170-ECABF8E63D5D}" type="pres">
      <dgm:prSet presAssocID="{95079205-1B8A-4E6B-A83A-CB4F4839A553}" presName="spaceRect" presStyleCnt="0"/>
      <dgm:spPr/>
    </dgm:pt>
    <dgm:pt modelId="{77DF664D-102D-4298-B930-84CDE7263F18}" type="pres">
      <dgm:prSet presAssocID="{95079205-1B8A-4E6B-A83A-CB4F4839A553}" presName="textRect" presStyleLbl="revTx" presStyleIdx="2" presStyleCnt="3">
        <dgm:presLayoutVars>
          <dgm:chMax val="1"/>
          <dgm:chPref val="1"/>
        </dgm:presLayoutVars>
      </dgm:prSet>
      <dgm:spPr/>
    </dgm:pt>
  </dgm:ptLst>
  <dgm:cxnLst>
    <dgm:cxn modelId="{40BA781F-B0EC-43F4-9DD2-25906B7EFE4F}" type="presOf" srcId="{95079205-1B8A-4E6B-A83A-CB4F4839A553}" destId="{77DF664D-102D-4298-B930-84CDE7263F18}" srcOrd="0" destOrd="0" presId="urn:microsoft.com/office/officeart/2018/2/layout/IconLabelList"/>
    <dgm:cxn modelId="{8A1D3F23-8F8B-480F-939C-43BBA50FD9E0}" type="presOf" srcId="{88F8433D-1671-465B-B038-1602C46E3D35}" destId="{5BD905E0-1AA4-4A64-A2A6-68D2185948A2}" srcOrd="0" destOrd="0" presId="urn:microsoft.com/office/officeart/2018/2/layout/IconLabelList"/>
    <dgm:cxn modelId="{1C3F1242-252A-4AB0-A0F4-5962EFB7B4C1}" srcId="{3B461068-B7A1-4441-A267-80492075736A}" destId="{95079205-1B8A-4E6B-A83A-CB4F4839A553}" srcOrd="2" destOrd="0" parTransId="{CD5CB3F8-DA11-4ED8-9C74-33DAE5EA82BC}" sibTransId="{43E2B4A2-C9DB-4CF7-A186-65AD0CA096CB}"/>
    <dgm:cxn modelId="{FFFEF252-F6A6-4547-ADE3-3B58EF7B14A0}" type="presOf" srcId="{3B461068-B7A1-4441-A267-80492075736A}" destId="{ACAB4550-D1C6-482A-8AD5-F53144E6666F}" srcOrd="0" destOrd="0" presId="urn:microsoft.com/office/officeart/2018/2/layout/IconLabelList"/>
    <dgm:cxn modelId="{1472AE83-217C-4CE2-82F5-8CE702B1DF42}" srcId="{3B461068-B7A1-4441-A267-80492075736A}" destId="{36B7C168-AA80-44C1-B868-FE3DF6081BC1}" srcOrd="1" destOrd="0" parTransId="{BAE21493-AC11-49D8-B6A6-1E4B9EF5F861}" sibTransId="{063023EE-DE03-46FD-923B-C29F52D72B31}"/>
    <dgm:cxn modelId="{860D1D89-AEDC-4101-9360-406283CC8BB6}" srcId="{3B461068-B7A1-4441-A267-80492075736A}" destId="{88F8433D-1671-465B-B038-1602C46E3D35}" srcOrd="0" destOrd="0" parTransId="{20FB108F-A9D9-4F1E-9021-F75C2DFFA4A4}" sibTransId="{99F2C876-3086-4BB1-B0C6-F2835CE97E99}"/>
    <dgm:cxn modelId="{8DB10795-39D5-467C-8967-DD4438A1D447}" type="presOf" srcId="{36B7C168-AA80-44C1-B868-FE3DF6081BC1}" destId="{D2A9AC32-9A82-424C-9948-260D41B98BA4}" srcOrd="0" destOrd="0" presId="urn:microsoft.com/office/officeart/2018/2/layout/IconLabelList"/>
    <dgm:cxn modelId="{315CA46F-4FD4-46D4-AAD3-7FAD83CC1BC2}" type="presParOf" srcId="{ACAB4550-D1C6-482A-8AD5-F53144E6666F}" destId="{5CB9720D-9E78-44EE-8B08-BC48FEFE6691}" srcOrd="0" destOrd="0" presId="urn:microsoft.com/office/officeart/2018/2/layout/IconLabelList"/>
    <dgm:cxn modelId="{4AF2FC65-A78D-473B-B80D-3A1588665462}" type="presParOf" srcId="{5CB9720D-9E78-44EE-8B08-BC48FEFE6691}" destId="{AAA5BF43-D760-4884-BFA4-E6BE1009822F}" srcOrd="0" destOrd="0" presId="urn:microsoft.com/office/officeart/2018/2/layout/IconLabelList"/>
    <dgm:cxn modelId="{DAAF43DF-CCD2-4633-9084-016E7E6A78B7}" type="presParOf" srcId="{5CB9720D-9E78-44EE-8B08-BC48FEFE6691}" destId="{EA9FCBEF-D557-43D6-B5F8-A6945F2BBF96}" srcOrd="1" destOrd="0" presId="urn:microsoft.com/office/officeart/2018/2/layout/IconLabelList"/>
    <dgm:cxn modelId="{B99D2B8A-9D90-4025-9A6E-7F51022EDE12}" type="presParOf" srcId="{5CB9720D-9E78-44EE-8B08-BC48FEFE6691}" destId="{5BD905E0-1AA4-4A64-A2A6-68D2185948A2}" srcOrd="2" destOrd="0" presId="urn:microsoft.com/office/officeart/2018/2/layout/IconLabelList"/>
    <dgm:cxn modelId="{1D697514-F2E1-4F30-8A7B-E0FE5644BA91}" type="presParOf" srcId="{ACAB4550-D1C6-482A-8AD5-F53144E6666F}" destId="{4444B940-DBA1-45D7-BA16-0A18FBB6DBDC}" srcOrd="1" destOrd="0" presId="urn:microsoft.com/office/officeart/2018/2/layout/IconLabelList"/>
    <dgm:cxn modelId="{0EA4EE1C-3C3A-462E-91DA-F31778EB1A1D}" type="presParOf" srcId="{ACAB4550-D1C6-482A-8AD5-F53144E6666F}" destId="{5CE2E940-2140-4294-A3D4-548E95C2F202}" srcOrd="2" destOrd="0" presId="urn:microsoft.com/office/officeart/2018/2/layout/IconLabelList"/>
    <dgm:cxn modelId="{A022BDC0-8D80-47D6-909B-DB8F8E936012}" type="presParOf" srcId="{5CE2E940-2140-4294-A3D4-548E95C2F202}" destId="{B1A9559C-9C29-46DA-8FAF-DAD732FB7596}" srcOrd="0" destOrd="0" presId="urn:microsoft.com/office/officeart/2018/2/layout/IconLabelList"/>
    <dgm:cxn modelId="{3BCC5168-54F4-455B-9D50-2E99B9235C2B}" type="presParOf" srcId="{5CE2E940-2140-4294-A3D4-548E95C2F202}" destId="{619DF9D5-A9DC-436A-851A-4E5766D1561D}" srcOrd="1" destOrd="0" presId="urn:microsoft.com/office/officeart/2018/2/layout/IconLabelList"/>
    <dgm:cxn modelId="{0146F303-E710-4DDF-8DF3-BA80BC1D0D6B}" type="presParOf" srcId="{5CE2E940-2140-4294-A3D4-548E95C2F202}" destId="{D2A9AC32-9A82-424C-9948-260D41B98BA4}" srcOrd="2" destOrd="0" presId="urn:microsoft.com/office/officeart/2018/2/layout/IconLabelList"/>
    <dgm:cxn modelId="{C99915D5-0970-4071-AA47-6CCCF0F9ED69}" type="presParOf" srcId="{ACAB4550-D1C6-482A-8AD5-F53144E6666F}" destId="{EE14702B-32FA-496F-9825-8C92033ACF3F}" srcOrd="3" destOrd="0" presId="urn:microsoft.com/office/officeart/2018/2/layout/IconLabelList"/>
    <dgm:cxn modelId="{DF9C42FD-899F-4849-A8B3-89016008712B}" type="presParOf" srcId="{ACAB4550-D1C6-482A-8AD5-F53144E6666F}" destId="{27881F2A-A409-4DC3-ACE6-129F91C08C7C}" srcOrd="4" destOrd="0" presId="urn:microsoft.com/office/officeart/2018/2/layout/IconLabelList"/>
    <dgm:cxn modelId="{F2BB7F7A-EB1D-4C09-94BE-76B18FC519A0}" type="presParOf" srcId="{27881F2A-A409-4DC3-ACE6-129F91C08C7C}" destId="{3055CCBA-193A-4C3B-99FA-E0A0816E1DDA}" srcOrd="0" destOrd="0" presId="urn:microsoft.com/office/officeart/2018/2/layout/IconLabelList"/>
    <dgm:cxn modelId="{4BE9F8DA-EF5B-4457-B639-E785318A85B2}" type="presParOf" srcId="{27881F2A-A409-4DC3-ACE6-129F91C08C7C}" destId="{463B69B4-BD55-4C6C-8170-ECABF8E63D5D}" srcOrd="1" destOrd="0" presId="urn:microsoft.com/office/officeart/2018/2/layout/IconLabelList"/>
    <dgm:cxn modelId="{AAAF34ED-2408-435B-BA70-5D95E02EE234}" type="presParOf" srcId="{27881F2A-A409-4DC3-ACE6-129F91C08C7C}" destId="{77DF664D-102D-4298-B930-84CDE7263F18}" srcOrd="2" destOrd="0" presId="urn:microsoft.com/office/officeart/2018/2/layout/IconLabel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2610300-2788-4EB8-B351-22D7F5CD07A4}" type="doc">
      <dgm:prSet loTypeId="urn:microsoft.com/office/officeart/2005/8/layout/hierarchy3" loCatId="hierarchy" qsTypeId="urn:microsoft.com/office/officeart/2005/8/quickstyle/simple2" qsCatId="simple" csTypeId="urn:microsoft.com/office/officeart/2005/8/colors/accent3_2" csCatId="accent3"/>
      <dgm:spPr/>
      <dgm:t>
        <a:bodyPr/>
        <a:lstStyle/>
        <a:p>
          <a:endParaRPr lang="en-US"/>
        </a:p>
      </dgm:t>
    </dgm:pt>
    <dgm:pt modelId="{61278677-2F04-4E75-A25D-98BBCC92E28C}">
      <dgm:prSet/>
      <dgm:spPr/>
      <dgm:t>
        <a:bodyPr/>
        <a:lstStyle/>
        <a:p>
          <a:r>
            <a:rPr lang="en-GB"/>
            <a:t>Valid 12‑hour paediatric first aid certificate </a:t>
          </a:r>
          <a:endParaRPr lang="en-US"/>
        </a:p>
      </dgm:t>
    </dgm:pt>
    <dgm:pt modelId="{4B79577D-CE1F-4CF6-8265-2D74334286A3}" type="parTrans" cxnId="{AB00680E-1DA4-4D13-9694-A2E2327BD8C2}">
      <dgm:prSet/>
      <dgm:spPr/>
      <dgm:t>
        <a:bodyPr/>
        <a:lstStyle/>
        <a:p>
          <a:endParaRPr lang="en-US"/>
        </a:p>
      </dgm:t>
    </dgm:pt>
    <dgm:pt modelId="{830D4F69-6614-45AC-805B-C7FBAF18E12C}" type="sibTrans" cxnId="{AB00680E-1DA4-4D13-9694-A2E2327BD8C2}">
      <dgm:prSet/>
      <dgm:spPr/>
      <dgm:t>
        <a:bodyPr/>
        <a:lstStyle/>
        <a:p>
          <a:endParaRPr lang="en-US"/>
        </a:p>
      </dgm:t>
    </dgm:pt>
    <dgm:pt modelId="{53660186-C852-41BA-97AC-DAA3105C3FCC}">
      <dgm:prSet/>
      <dgm:spPr/>
      <dgm:t>
        <a:bodyPr/>
        <a:lstStyle/>
        <a:p>
          <a:r>
            <a:rPr lang="en-GB"/>
            <a:t>Any relevant childcare training certificates</a:t>
          </a:r>
          <a:endParaRPr lang="en-US"/>
        </a:p>
      </dgm:t>
    </dgm:pt>
    <dgm:pt modelId="{BA132875-F400-4EA0-BF05-1EE4DC215340}" type="parTrans" cxnId="{1937E92A-2C90-46C8-8888-5D626553B702}">
      <dgm:prSet/>
      <dgm:spPr/>
      <dgm:t>
        <a:bodyPr/>
        <a:lstStyle/>
        <a:p>
          <a:endParaRPr lang="en-US"/>
        </a:p>
      </dgm:t>
    </dgm:pt>
    <dgm:pt modelId="{46BC4466-6041-4576-9552-4206811B34C8}" type="sibTrans" cxnId="{1937E92A-2C90-46C8-8888-5D626553B702}">
      <dgm:prSet/>
      <dgm:spPr/>
      <dgm:t>
        <a:bodyPr/>
        <a:lstStyle/>
        <a:p>
          <a:endParaRPr lang="en-US"/>
        </a:p>
      </dgm:t>
    </dgm:pt>
    <dgm:pt modelId="{03EE5F47-F3D2-4344-99CE-1084BE38936C}" type="pres">
      <dgm:prSet presAssocID="{42610300-2788-4EB8-B351-22D7F5CD07A4}" presName="diagram" presStyleCnt="0">
        <dgm:presLayoutVars>
          <dgm:chPref val="1"/>
          <dgm:dir/>
          <dgm:animOne val="branch"/>
          <dgm:animLvl val="lvl"/>
          <dgm:resizeHandles/>
        </dgm:presLayoutVars>
      </dgm:prSet>
      <dgm:spPr/>
    </dgm:pt>
    <dgm:pt modelId="{C5C4BA35-5881-4247-A22F-CC274F1550A5}" type="pres">
      <dgm:prSet presAssocID="{61278677-2F04-4E75-A25D-98BBCC92E28C}" presName="root" presStyleCnt="0"/>
      <dgm:spPr/>
    </dgm:pt>
    <dgm:pt modelId="{EC79501D-D185-43BE-BF3A-0B5CA3203801}" type="pres">
      <dgm:prSet presAssocID="{61278677-2F04-4E75-A25D-98BBCC92E28C}" presName="rootComposite" presStyleCnt="0"/>
      <dgm:spPr/>
    </dgm:pt>
    <dgm:pt modelId="{FE3BC9AE-8AD6-48B8-B62E-857CE580DE8C}" type="pres">
      <dgm:prSet presAssocID="{61278677-2F04-4E75-A25D-98BBCC92E28C}" presName="rootText" presStyleLbl="node1" presStyleIdx="0" presStyleCnt="2"/>
      <dgm:spPr/>
    </dgm:pt>
    <dgm:pt modelId="{699267AF-933F-44C9-8143-3BD3B9F4892C}" type="pres">
      <dgm:prSet presAssocID="{61278677-2F04-4E75-A25D-98BBCC92E28C}" presName="rootConnector" presStyleLbl="node1" presStyleIdx="0" presStyleCnt="2"/>
      <dgm:spPr/>
    </dgm:pt>
    <dgm:pt modelId="{47AE4B43-3ADD-4644-8665-09314D636FD1}" type="pres">
      <dgm:prSet presAssocID="{61278677-2F04-4E75-A25D-98BBCC92E28C}" presName="childShape" presStyleCnt="0"/>
      <dgm:spPr/>
    </dgm:pt>
    <dgm:pt modelId="{CD6E340C-6F30-4937-9411-8FC30D936826}" type="pres">
      <dgm:prSet presAssocID="{53660186-C852-41BA-97AC-DAA3105C3FCC}" presName="root" presStyleCnt="0"/>
      <dgm:spPr/>
    </dgm:pt>
    <dgm:pt modelId="{AEE10AB3-F2E3-43D3-9EA1-DE7770475705}" type="pres">
      <dgm:prSet presAssocID="{53660186-C852-41BA-97AC-DAA3105C3FCC}" presName="rootComposite" presStyleCnt="0"/>
      <dgm:spPr/>
    </dgm:pt>
    <dgm:pt modelId="{D7C0D428-38FA-436A-BEEB-B72821EB2A36}" type="pres">
      <dgm:prSet presAssocID="{53660186-C852-41BA-97AC-DAA3105C3FCC}" presName="rootText" presStyleLbl="node1" presStyleIdx="1" presStyleCnt="2"/>
      <dgm:spPr/>
    </dgm:pt>
    <dgm:pt modelId="{F6CB859E-C9DB-418E-B4C9-242D08B73F55}" type="pres">
      <dgm:prSet presAssocID="{53660186-C852-41BA-97AC-DAA3105C3FCC}" presName="rootConnector" presStyleLbl="node1" presStyleIdx="1" presStyleCnt="2"/>
      <dgm:spPr/>
    </dgm:pt>
    <dgm:pt modelId="{1F389A57-7918-461A-AC27-DDD3E48AECB2}" type="pres">
      <dgm:prSet presAssocID="{53660186-C852-41BA-97AC-DAA3105C3FCC}" presName="childShape" presStyleCnt="0"/>
      <dgm:spPr/>
    </dgm:pt>
  </dgm:ptLst>
  <dgm:cxnLst>
    <dgm:cxn modelId="{AB00680E-1DA4-4D13-9694-A2E2327BD8C2}" srcId="{42610300-2788-4EB8-B351-22D7F5CD07A4}" destId="{61278677-2F04-4E75-A25D-98BBCC92E28C}" srcOrd="0" destOrd="0" parTransId="{4B79577D-CE1F-4CF6-8265-2D74334286A3}" sibTransId="{830D4F69-6614-45AC-805B-C7FBAF18E12C}"/>
    <dgm:cxn modelId="{1937E92A-2C90-46C8-8888-5D626553B702}" srcId="{42610300-2788-4EB8-B351-22D7F5CD07A4}" destId="{53660186-C852-41BA-97AC-DAA3105C3FCC}" srcOrd="1" destOrd="0" parTransId="{BA132875-F400-4EA0-BF05-1EE4DC215340}" sibTransId="{46BC4466-6041-4576-9552-4206811B34C8}"/>
    <dgm:cxn modelId="{7B945F5E-94D6-42C8-8FD8-6E310FD3CE7F}" type="presOf" srcId="{61278677-2F04-4E75-A25D-98BBCC92E28C}" destId="{699267AF-933F-44C9-8143-3BD3B9F4892C}" srcOrd="1" destOrd="0" presId="urn:microsoft.com/office/officeart/2005/8/layout/hierarchy3"/>
    <dgm:cxn modelId="{3B48746A-6D92-410C-A17E-FC23BB7D72CC}" type="presOf" srcId="{61278677-2F04-4E75-A25D-98BBCC92E28C}" destId="{FE3BC9AE-8AD6-48B8-B62E-857CE580DE8C}" srcOrd="0" destOrd="0" presId="urn:microsoft.com/office/officeart/2005/8/layout/hierarchy3"/>
    <dgm:cxn modelId="{10DA40A2-C76A-4246-82DB-0FCA628DD4BD}" type="presOf" srcId="{42610300-2788-4EB8-B351-22D7F5CD07A4}" destId="{03EE5F47-F3D2-4344-99CE-1084BE38936C}" srcOrd="0" destOrd="0" presId="urn:microsoft.com/office/officeart/2005/8/layout/hierarchy3"/>
    <dgm:cxn modelId="{3064D8BD-FDE8-4FA2-812B-B16B729AFED3}" type="presOf" srcId="{53660186-C852-41BA-97AC-DAA3105C3FCC}" destId="{F6CB859E-C9DB-418E-B4C9-242D08B73F55}" srcOrd="1" destOrd="0" presId="urn:microsoft.com/office/officeart/2005/8/layout/hierarchy3"/>
    <dgm:cxn modelId="{647673E3-4664-4862-9DB7-9FF5746B98C9}" type="presOf" srcId="{53660186-C852-41BA-97AC-DAA3105C3FCC}" destId="{D7C0D428-38FA-436A-BEEB-B72821EB2A36}" srcOrd="0" destOrd="0" presId="urn:microsoft.com/office/officeart/2005/8/layout/hierarchy3"/>
    <dgm:cxn modelId="{0715D40F-F2C1-4D7F-93AB-587D4BEE2113}" type="presParOf" srcId="{03EE5F47-F3D2-4344-99CE-1084BE38936C}" destId="{C5C4BA35-5881-4247-A22F-CC274F1550A5}" srcOrd="0" destOrd="0" presId="urn:microsoft.com/office/officeart/2005/8/layout/hierarchy3"/>
    <dgm:cxn modelId="{85C5548E-C50D-43F1-8823-3DBCE84A69AB}" type="presParOf" srcId="{C5C4BA35-5881-4247-A22F-CC274F1550A5}" destId="{EC79501D-D185-43BE-BF3A-0B5CA3203801}" srcOrd="0" destOrd="0" presId="urn:microsoft.com/office/officeart/2005/8/layout/hierarchy3"/>
    <dgm:cxn modelId="{00379302-DCFA-4019-88FF-5A2FDCEA66F5}" type="presParOf" srcId="{EC79501D-D185-43BE-BF3A-0B5CA3203801}" destId="{FE3BC9AE-8AD6-48B8-B62E-857CE580DE8C}" srcOrd="0" destOrd="0" presId="urn:microsoft.com/office/officeart/2005/8/layout/hierarchy3"/>
    <dgm:cxn modelId="{690ACA5A-210D-454D-94FF-AF0E9067FF39}" type="presParOf" srcId="{EC79501D-D185-43BE-BF3A-0B5CA3203801}" destId="{699267AF-933F-44C9-8143-3BD3B9F4892C}" srcOrd="1" destOrd="0" presId="urn:microsoft.com/office/officeart/2005/8/layout/hierarchy3"/>
    <dgm:cxn modelId="{19A95A3D-1171-4DC8-983D-053FAB08CB85}" type="presParOf" srcId="{C5C4BA35-5881-4247-A22F-CC274F1550A5}" destId="{47AE4B43-3ADD-4644-8665-09314D636FD1}" srcOrd="1" destOrd="0" presId="urn:microsoft.com/office/officeart/2005/8/layout/hierarchy3"/>
    <dgm:cxn modelId="{76281D35-C113-4F20-A7AC-B04B5FF2AD6B}" type="presParOf" srcId="{03EE5F47-F3D2-4344-99CE-1084BE38936C}" destId="{CD6E340C-6F30-4937-9411-8FC30D936826}" srcOrd="1" destOrd="0" presId="urn:microsoft.com/office/officeart/2005/8/layout/hierarchy3"/>
    <dgm:cxn modelId="{E4005573-5BF9-49C5-B7F7-465954FCFFCB}" type="presParOf" srcId="{CD6E340C-6F30-4937-9411-8FC30D936826}" destId="{AEE10AB3-F2E3-43D3-9EA1-DE7770475705}" srcOrd="0" destOrd="0" presId="urn:microsoft.com/office/officeart/2005/8/layout/hierarchy3"/>
    <dgm:cxn modelId="{AA8AC791-D61A-4647-A34A-BA01DA5B138C}" type="presParOf" srcId="{AEE10AB3-F2E3-43D3-9EA1-DE7770475705}" destId="{D7C0D428-38FA-436A-BEEB-B72821EB2A36}" srcOrd="0" destOrd="0" presId="urn:microsoft.com/office/officeart/2005/8/layout/hierarchy3"/>
    <dgm:cxn modelId="{F1924EEB-B570-4644-A343-61F2653DFE4B}" type="presParOf" srcId="{AEE10AB3-F2E3-43D3-9EA1-DE7770475705}" destId="{F6CB859E-C9DB-418E-B4C9-242D08B73F55}" srcOrd="1" destOrd="0" presId="urn:microsoft.com/office/officeart/2005/8/layout/hierarchy3"/>
    <dgm:cxn modelId="{39FA2D3B-534C-4B6F-85A2-1A325AF52965}" type="presParOf" srcId="{CD6E340C-6F30-4937-9411-8FC30D936826}" destId="{1F389A57-7918-461A-AC27-DDD3E48AECB2}" srcOrd="1" destOrd="0" presId="urn:microsoft.com/office/officeart/2005/8/layout/hierarchy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6B65FEE-59B7-4152-BDAE-3B915D34D109}" type="doc">
      <dgm:prSet loTypeId="urn:microsoft.com/office/officeart/2018/2/layout/IconLabelList" loCatId="icon" qsTypeId="urn:microsoft.com/office/officeart/2005/8/quickstyle/simple1" qsCatId="simple" csTypeId="urn:microsoft.com/office/officeart/2005/8/colors/accent3_2" csCatId="accent3" phldr="1"/>
      <dgm:spPr/>
      <dgm:t>
        <a:bodyPr/>
        <a:lstStyle/>
        <a:p>
          <a:endParaRPr lang="en-US"/>
        </a:p>
      </dgm:t>
    </dgm:pt>
    <dgm:pt modelId="{77B2C505-21DE-4277-8F1D-54557A1DC33D}">
      <dgm:prSet/>
      <dgm:spPr/>
      <dgm:t>
        <a:bodyPr/>
        <a:lstStyle/>
        <a:p>
          <a:r>
            <a:rPr lang="en-GB"/>
            <a:t>ICO registration </a:t>
          </a:r>
          <a:endParaRPr lang="en-US"/>
        </a:p>
      </dgm:t>
    </dgm:pt>
    <dgm:pt modelId="{C8D0EC79-0905-48EB-82DF-30274D4FF5B8}" type="parTrans" cxnId="{79755D2C-3995-45C6-9BF0-4A6498BC73FA}">
      <dgm:prSet/>
      <dgm:spPr/>
      <dgm:t>
        <a:bodyPr/>
        <a:lstStyle/>
        <a:p>
          <a:endParaRPr lang="en-US"/>
        </a:p>
      </dgm:t>
    </dgm:pt>
    <dgm:pt modelId="{8CA2E614-0A4B-4ADF-8C1A-8C5AF9997311}" type="sibTrans" cxnId="{79755D2C-3995-45C6-9BF0-4A6498BC73FA}">
      <dgm:prSet/>
      <dgm:spPr/>
      <dgm:t>
        <a:bodyPr/>
        <a:lstStyle/>
        <a:p>
          <a:endParaRPr lang="en-US"/>
        </a:p>
      </dgm:t>
    </dgm:pt>
    <dgm:pt modelId="{82120645-435D-483C-8307-F1C3244FBA99}">
      <dgm:prSet/>
      <dgm:spPr/>
      <dgm:t>
        <a:bodyPr/>
        <a:lstStyle/>
        <a:p>
          <a:r>
            <a:rPr lang="en-GB"/>
            <a:t>Public liability insurance </a:t>
          </a:r>
          <a:endParaRPr lang="en-US"/>
        </a:p>
      </dgm:t>
    </dgm:pt>
    <dgm:pt modelId="{4ECB764A-7C6D-448E-858A-8CA0F84EDC66}" type="parTrans" cxnId="{018AEA55-15F7-4F42-845C-20EC3A756892}">
      <dgm:prSet/>
      <dgm:spPr/>
      <dgm:t>
        <a:bodyPr/>
        <a:lstStyle/>
        <a:p>
          <a:endParaRPr lang="en-US"/>
        </a:p>
      </dgm:t>
    </dgm:pt>
    <dgm:pt modelId="{83FDDBC9-34C3-426C-940F-D4EC43A23D7F}" type="sibTrans" cxnId="{018AEA55-15F7-4F42-845C-20EC3A756892}">
      <dgm:prSet/>
      <dgm:spPr/>
      <dgm:t>
        <a:bodyPr/>
        <a:lstStyle/>
        <a:p>
          <a:endParaRPr lang="en-US"/>
        </a:p>
      </dgm:t>
    </dgm:pt>
    <dgm:pt modelId="{54E4F279-35A5-4BC2-8D2A-CC4E2E9C372B}">
      <dgm:prSet/>
      <dgm:spPr/>
      <dgm:t>
        <a:bodyPr/>
        <a:lstStyle/>
        <a:p>
          <a:r>
            <a:rPr lang="en-GB"/>
            <a:t>Car insurance with business use (if applicable)</a:t>
          </a:r>
          <a:endParaRPr lang="en-US"/>
        </a:p>
      </dgm:t>
    </dgm:pt>
    <dgm:pt modelId="{AF3C6757-9F67-463E-9314-47B5423FA761}" type="parTrans" cxnId="{850ABE40-411E-4BFE-AEF0-6AFF91008983}">
      <dgm:prSet/>
      <dgm:spPr/>
      <dgm:t>
        <a:bodyPr/>
        <a:lstStyle/>
        <a:p>
          <a:endParaRPr lang="en-US"/>
        </a:p>
      </dgm:t>
    </dgm:pt>
    <dgm:pt modelId="{54B6E93B-06AE-41A2-B3F8-C22AC49379EC}" type="sibTrans" cxnId="{850ABE40-411E-4BFE-AEF0-6AFF91008983}">
      <dgm:prSet/>
      <dgm:spPr/>
      <dgm:t>
        <a:bodyPr/>
        <a:lstStyle/>
        <a:p>
          <a:endParaRPr lang="en-US"/>
        </a:p>
      </dgm:t>
    </dgm:pt>
    <dgm:pt modelId="{567BEEC5-2B91-402E-929F-567A7D2E8915}" type="pres">
      <dgm:prSet presAssocID="{46B65FEE-59B7-4152-BDAE-3B915D34D109}" presName="root" presStyleCnt="0">
        <dgm:presLayoutVars>
          <dgm:dir/>
          <dgm:resizeHandles val="exact"/>
        </dgm:presLayoutVars>
      </dgm:prSet>
      <dgm:spPr/>
    </dgm:pt>
    <dgm:pt modelId="{AE0FEB16-A963-442A-869E-51B4EFFC916B}" type="pres">
      <dgm:prSet presAssocID="{77B2C505-21DE-4277-8F1D-54557A1DC33D}" presName="compNode" presStyleCnt="0"/>
      <dgm:spPr/>
    </dgm:pt>
    <dgm:pt modelId="{F78071A9-CDAD-4038-9581-93C23BB0F1BB}" type="pres">
      <dgm:prSet presAssocID="{77B2C505-21DE-4277-8F1D-54557A1DC33D}"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List"/>
        </a:ext>
      </dgm:extLst>
    </dgm:pt>
    <dgm:pt modelId="{72FB58E6-C5EC-49B7-859E-63911E68F1ED}" type="pres">
      <dgm:prSet presAssocID="{77B2C505-21DE-4277-8F1D-54557A1DC33D}" presName="spaceRect" presStyleCnt="0"/>
      <dgm:spPr/>
    </dgm:pt>
    <dgm:pt modelId="{B5BD1F9A-FCE9-41AB-A686-C4E26A9481D5}" type="pres">
      <dgm:prSet presAssocID="{77B2C505-21DE-4277-8F1D-54557A1DC33D}" presName="textRect" presStyleLbl="revTx" presStyleIdx="0" presStyleCnt="3">
        <dgm:presLayoutVars>
          <dgm:chMax val="1"/>
          <dgm:chPref val="1"/>
        </dgm:presLayoutVars>
      </dgm:prSet>
      <dgm:spPr/>
    </dgm:pt>
    <dgm:pt modelId="{DD4EC5D0-E3A5-428A-9844-14016A9BAF34}" type="pres">
      <dgm:prSet presAssocID="{8CA2E614-0A4B-4ADF-8C1A-8C5AF9997311}" presName="sibTrans" presStyleCnt="0"/>
      <dgm:spPr/>
    </dgm:pt>
    <dgm:pt modelId="{5B2D7CAC-91ED-474E-BE54-5FAD162C0EB1}" type="pres">
      <dgm:prSet presAssocID="{82120645-435D-483C-8307-F1C3244FBA99}" presName="compNode" presStyleCnt="0"/>
      <dgm:spPr/>
    </dgm:pt>
    <dgm:pt modelId="{774CB309-FBB0-4C62-8BEF-D0239A825F94}" type="pres">
      <dgm:prSet presAssocID="{82120645-435D-483C-8307-F1C3244FBA99}"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cales of Justice"/>
        </a:ext>
      </dgm:extLst>
    </dgm:pt>
    <dgm:pt modelId="{1567F9B8-0FCA-435B-9F19-063F21B9D942}" type="pres">
      <dgm:prSet presAssocID="{82120645-435D-483C-8307-F1C3244FBA99}" presName="spaceRect" presStyleCnt="0"/>
      <dgm:spPr/>
    </dgm:pt>
    <dgm:pt modelId="{A3A6573A-D14B-4419-B0DA-3E7C99B5B9B1}" type="pres">
      <dgm:prSet presAssocID="{82120645-435D-483C-8307-F1C3244FBA99}" presName="textRect" presStyleLbl="revTx" presStyleIdx="1" presStyleCnt="3">
        <dgm:presLayoutVars>
          <dgm:chMax val="1"/>
          <dgm:chPref val="1"/>
        </dgm:presLayoutVars>
      </dgm:prSet>
      <dgm:spPr/>
    </dgm:pt>
    <dgm:pt modelId="{28FE8C79-860D-4B84-A5C7-2EF3A69DEB24}" type="pres">
      <dgm:prSet presAssocID="{83FDDBC9-34C3-426C-940F-D4EC43A23D7F}" presName="sibTrans" presStyleCnt="0"/>
      <dgm:spPr/>
    </dgm:pt>
    <dgm:pt modelId="{12F52FAF-52DC-4E01-93FA-DC72FDEE4449}" type="pres">
      <dgm:prSet presAssocID="{54E4F279-35A5-4BC2-8D2A-CC4E2E9C372B}" presName="compNode" presStyleCnt="0"/>
      <dgm:spPr/>
    </dgm:pt>
    <dgm:pt modelId="{1E8F2CBB-8E96-463D-861C-400DC2CF8F9D}" type="pres">
      <dgm:prSet presAssocID="{54E4F279-35A5-4BC2-8D2A-CC4E2E9C372B}"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ar"/>
        </a:ext>
      </dgm:extLst>
    </dgm:pt>
    <dgm:pt modelId="{B9113E7A-AABF-4232-9D48-358D7C9C8BAA}" type="pres">
      <dgm:prSet presAssocID="{54E4F279-35A5-4BC2-8D2A-CC4E2E9C372B}" presName="spaceRect" presStyleCnt="0"/>
      <dgm:spPr/>
    </dgm:pt>
    <dgm:pt modelId="{52DE1F7B-6B21-4550-8FD7-2460EAF333FC}" type="pres">
      <dgm:prSet presAssocID="{54E4F279-35A5-4BC2-8D2A-CC4E2E9C372B}" presName="textRect" presStyleLbl="revTx" presStyleIdx="2" presStyleCnt="3">
        <dgm:presLayoutVars>
          <dgm:chMax val="1"/>
          <dgm:chPref val="1"/>
        </dgm:presLayoutVars>
      </dgm:prSet>
      <dgm:spPr/>
    </dgm:pt>
  </dgm:ptLst>
  <dgm:cxnLst>
    <dgm:cxn modelId="{9F6CC314-7410-4344-BD01-4702870F63D6}" type="presOf" srcId="{46B65FEE-59B7-4152-BDAE-3B915D34D109}" destId="{567BEEC5-2B91-402E-929F-567A7D2E8915}" srcOrd="0" destOrd="0" presId="urn:microsoft.com/office/officeart/2018/2/layout/IconLabelList"/>
    <dgm:cxn modelId="{79755D2C-3995-45C6-9BF0-4A6498BC73FA}" srcId="{46B65FEE-59B7-4152-BDAE-3B915D34D109}" destId="{77B2C505-21DE-4277-8F1D-54557A1DC33D}" srcOrd="0" destOrd="0" parTransId="{C8D0EC79-0905-48EB-82DF-30274D4FF5B8}" sibTransId="{8CA2E614-0A4B-4ADF-8C1A-8C5AF9997311}"/>
    <dgm:cxn modelId="{850ABE40-411E-4BFE-AEF0-6AFF91008983}" srcId="{46B65FEE-59B7-4152-BDAE-3B915D34D109}" destId="{54E4F279-35A5-4BC2-8D2A-CC4E2E9C372B}" srcOrd="2" destOrd="0" parTransId="{AF3C6757-9F67-463E-9314-47B5423FA761}" sibTransId="{54B6E93B-06AE-41A2-B3F8-C22AC49379EC}"/>
    <dgm:cxn modelId="{077C0A5C-E2EB-446A-9B57-AC763CD339FE}" type="presOf" srcId="{82120645-435D-483C-8307-F1C3244FBA99}" destId="{A3A6573A-D14B-4419-B0DA-3E7C99B5B9B1}" srcOrd="0" destOrd="0" presId="urn:microsoft.com/office/officeart/2018/2/layout/IconLabelList"/>
    <dgm:cxn modelId="{018AEA55-15F7-4F42-845C-20EC3A756892}" srcId="{46B65FEE-59B7-4152-BDAE-3B915D34D109}" destId="{82120645-435D-483C-8307-F1C3244FBA99}" srcOrd="1" destOrd="0" parTransId="{4ECB764A-7C6D-448E-858A-8CA0F84EDC66}" sibTransId="{83FDDBC9-34C3-426C-940F-D4EC43A23D7F}"/>
    <dgm:cxn modelId="{575491A9-D54B-4D10-A641-0284F91389F8}" type="presOf" srcId="{54E4F279-35A5-4BC2-8D2A-CC4E2E9C372B}" destId="{52DE1F7B-6B21-4550-8FD7-2460EAF333FC}" srcOrd="0" destOrd="0" presId="urn:microsoft.com/office/officeart/2018/2/layout/IconLabelList"/>
    <dgm:cxn modelId="{920C2ED9-9FD0-4832-8958-7E47671D7A34}" type="presOf" srcId="{77B2C505-21DE-4277-8F1D-54557A1DC33D}" destId="{B5BD1F9A-FCE9-41AB-A686-C4E26A9481D5}" srcOrd="0" destOrd="0" presId="urn:microsoft.com/office/officeart/2018/2/layout/IconLabelList"/>
    <dgm:cxn modelId="{B73DDB5B-798D-406E-AD42-614F5BFB6CBD}" type="presParOf" srcId="{567BEEC5-2B91-402E-929F-567A7D2E8915}" destId="{AE0FEB16-A963-442A-869E-51B4EFFC916B}" srcOrd="0" destOrd="0" presId="urn:microsoft.com/office/officeart/2018/2/layout/IconLabelList"/>
    <dgm:cxn modelId="{FB32E0F7-3FED-4CE0-AAB1-A6D9B7B43E4D}" type="presParOf" srcId="{AE0FEB16-A963-442A-869E-51B4EFFC916B}" destId="{F78071A9-CDAD-4038-9581-93C23BB0F1BB}" srcOrd="0" destOrd="0" presId="urn:microsoft.com/office/officeart/2018/2/layout/IconLabelList"/>
    <dgm:cxn modelId="{DED96131-3C93-4EBA-8F36-021E1F5BC3A3}" type="presParOf" srcId="{AE0FEB16-A963-442A-869E-51B4EFFC916B}" destId="{72FB58E6-C5EC-49B7-859E-63911E68F1ED}" srcOrd="1" destOrd="0" presId="urn:microsoft.com/office/officeart/2018/2/layout/IconLabelList"/>
    <dgm:cxn modelId="{413B3029-6084-4FBB-B431-33A6FE9FBF20}" type="presParOf" srcId="{AE0FEB16-A963-442A-869E-51B4EFFC916B}" destId="{B5BD1F9A-FCE9-41AB-A686-C4E26A9481D5}" srcOrd="2" destOrd="0" presId="urn:microsoft.com/office/officeart/2018/2/layout/IconLabelList"/>
    <dgm:cxn modelId="{F55966E6-4F89-4A52-9761-CAACA1D305FD}" type="presParOf" srcId="{567BEEC5-2B91-402E-929F-567A7D2E8915}" destId="{DD4EC5D0-E3A5-428A-9844-14016A9BAF34}" srcOrd="1" destOrd="0" presId="urn:microsoft.com/office/officeart/2018/2/layout/IconLabelList"/>
    <dgm:cxn modelId="{A653B125-0B7D-4EF6-B973-E5CB623468B9}" type="presParOf" srcId="{567BEEC5-2B91-402E-929F-567A7D2E8915}" destId="{5B2D7CAC-91ED-474E-BE54-5FAD162C0EB1}" srcOrd="2" destOrd="0" presId="urn:microsoft.com/office/officeart/2018/2/layout/IconLabelList"/>
    <dgm:cxn modelId="{4F9FC985-059B-446B-AFC7-B8A2371DC1F9}" type="presParOf" srcId="{5B2D7CAC-91ED-474E-BE54-5FAD162C0EB1}" destId="{774CB309-FBB0-4C62-8BEF-D0239A825F94}" srcOrd="0" destOrd="0" presId="urn:microsoft.com/office/officeart/2018/2/layout/IconLabelList"/>
    <dgm:cxn modelId="{FCC75D54-70F9-4E51-AC44-152AAE0A8075}" type="presParOf" srcId="{5B2D7CAC-91ED-474E-BE54-5FAD162C0EB1}" destId="{1567F9B8-0FCA-435B-9F19-063F21B9D942}" srcOrd="1" destOrd="0" presId="urn:microsoft.com/office/officeart/2018/2/layout/IconLabelList"/>
    <dgm:cxn modelId="{B7D17A85-D4AA-43E6-928B-867E1B8C47EA}" type="presParOf" srcId="{5B2D7CAC-91ED-474E-BE54-5FAD162C0EB1}" destId="{A3A6573A-D14B-4419-B0DA-3E7C99B5B9B1}" srcOrd="2" destOrd="0" presId="urn:microsoft.com/office/officeart/2018/2/layout/IconLabelList"/>
    <dgm:cxn modelId="{8EADC18F-ED69-48AF-9975-3F590C299DF0}" type="presParOf" srcId="{567BEEC5-2B91-402E-929F-567A7D2E8915}" destId="{28FE8C79-860D-4B84-A5C7-2EF3A69DEB24}" srcOrd="3" destOrd="0" presId="urn:microsoft.com/office/officeart/2018/2/layout/IconLabelList"/>
    <dgm:cxn modelId="{C612513B-64BA-4C79-B236-89BA7C4101FE}" type="presParOf" srcId="{567BEEC5-2B91-402E-929F-567A7D2E8915}" destId="{12F52FAF-52DC-4E01-93FA-DC72FDEE4449}" srcOrd="4" destOrd="0" presId="urn:microsoft.com/office/officeart/2018/2/layout/IconLabelList"/>
    <dgm:cxn modelId="{31590E0F-7345-4EB0-ACB9-33EA93928B1B}" type="presParOf" srcId="{12F52FAF-52DC-4E01-93FA-DC72FDEE4449}" destId="{1E8F2CBB-8E96-463D-861C-400DC2CF8F9D}" srcOrd="0" destOrd="0" presId="urn:microsoft.com/office/officeart/2018/2/layout/IconLabelList"/>
    <dgm:cxn modelId="{BF7AF45F-AA7A-49AD-AC6C-A389148A438F}" type="presParOf" srcId="{12F52FAF-52DC-4E01-93FA-DC72FDEE4449}" destId="{B9113E7A-AABF-4232-9D48-358D7C9C8BAA}" srcOrd="1" destOrd="0" presId="urn:microsoft.com/office/officeart/2018/2/layout/IconLabelList"/>
    <dgm:cxn modelId="{8DED8186-A881-4592-9BAF-56108BE06ED0}" type="presParOf" srcId="{12F52FAF-52DC-4E01-93FA-DC72FDEE4449}" destId="{52DE1F7B-6B21-4550-8FD7-2460EAF333FC}" srcOrd="2" destOrd="0" presId="urn:microsoft.com/office/officeart/2018/2/layout/IconLabel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4F0784A-FBD5-4F26-A347-377D63BAB0EB}"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3B7FE76B-C512-462E-A94B-025026330E38}">
      <dgm:prSet/>
      <dgm:spPr/>
      <dgm:t>
        <a:bodyPr/>
        <a:lstStyle/>
        <a:p>
          <a:r>
            <a:rPr lang="en-GB"/>
            <a:t>Bring originals of all documents </a:t>
          </a:r>
          <a:endParaRPr lang="en-US"/>
        </a:p>
      </dgm:t>
    </dgm:pt>
    <dgm:pt modelId="{A0C307BC-5C17-47F6-A5AF-E0FC4979A5A8}" type="parTrans" cxnId="{6FAEEC4C-17BB-421D-B904-3788703B2DFC}">
      <dgm:prSet/>
      <dgm:spPr/>
      <dgm:t>
        <a:bodyPr/>
        <a:lstStyle/>
        <a:p>
          <a:endParaRPr lang="en-US"/>
        </a:p>
      </dgm:t>
    </dgm:pt>
    <dgm:pt modelId="{5B16301B-146D-4884-B5BC-712F3E469ED3}" type="sibTrans" cxnId="{6FAEEC4C-17BB-421D-B904-3788703B2DFC}">
      <dgm:prSet/>
      <dgm:spPr/>
      <dgm:t>
        <a:bodyPr/>
        <a:lstStyle/>
        <a:p>
          <a:endParaRPr lang="en-US"/>
        </a:p>
      </dgm:t>
    </dgm:pt>
    <dgm:pt modelId="{1533B4D8-10EB-44A1-9D27-9F45FC6767E9}">
      <dgm:prSet/>
      <dgm:spPr/>
      <dgm:t>
        <a:bodyPr/>
        <a:lstStyle/>
        <a:p>
          <a:r>
            <a:rPr lang="en-GB"/>
            <a:t>Store everything in one labelled folder </a:t>
          </a:r>
          <a:endParaRPr lang="en-US"/>
        </a:p>
      </dgm:t>
    </dgm:pt>
    <dgm:pt modelId="{485B76F2-2317-48CC-A6F7-39F42B34257A}" type="parTrans" cxnId="{772E8CA3-5B63-4FAC-B6C3-44DF7EA015F4}">
      <dgm:prSet/>
      <dgm:spPr/>
      <dgm:t>
        <a:bodyPr/>
        <a:lstStyle/>
        <a:p>
          <a:endParaRPr lang="en-US"/>
        </a:p>
      </dgm:t>
    </dgm:pt>
    <dgm:pt modelId="{1721D468-B149-4D71-AFE1-F0592D67F259}" type="sibTrans" cxnId="{772E8CA3-5B63-4FAC-B6C3-44DF7EA015F4}">
      <dgm:prSet/>
      <dgm:spPr/>
      <dgm:t>
        <a:bodyPr/>
        <a:lstStyle/>
        <a:p>
          <a:endParaRPr lang="en-US"/>
        </a:p>
      </dgm:t>
    </dgm:pt>
    <dgm:pt modelId="{AF9F6A6B-B233-4B61-8A19-4D0F72A3B713}">
      <dgm:prSet/>
      <dgm:spPr/>
      <dgm:t>
        <a:bodyPr/>
        <a:lstStyle/>
        <a:p>
          <a:r>
            <a:rPr lang="en-GB"/>
            <a:t>Being organised helps the visit run smoothly</a:t>
          </a:r>
          <a:endParaRPr lang="en-US"/>
        </a:p>
      </dgm:t>
    </dgm:pt>
    <dgm:pt modelId="{E84A1BEA-AA56-47DE-BDFD-47AD575B8029}" type="parTrans" cxnId="{4BDE8393-D757-493F-8F7C-D30AAC558E2A}">
      <dgm:prSet/>
      <dgm:spPr/>
      <dgm:t>
        <a:bodyPr/>
        <a:lstStyle/>
        <a:p>
          <a:endParaRPr lang="en-US"/>
        </a:p>
      </dgm:t>
    </dgm:pt>
    <dgm:pt modelId="{384FA170-968D-4629-985E-2DD14D5310B5}" type="sibTrans" cxnId="{4BDE8393-D757-493F-8F7C-D30AAC558E2A}">
      <dgm:prSet/>
      <dgm:spPr/>
      <dgm:t>
        <a:bodyPr/>
        <a:lstStyle/>
        <a:p>
          <a:endParaRPr lang="en-US"/>
        </a:p>
      </dgm:t>
    </dgm:pt>
    <dgm:pt modelId="{0B41E9C8-A717-441B-98EF-92E3F05D8629}" type="pres">
      <dgm:prSet presAssocID="{64F0784A-FBD5-4F26-A347-377D63BAB0EB}" presName="root" presStyleCnt="0">
        <dgm:presLayoutVars>
          <dgm:dir/>
          <dgm:resizeHandles val="exact"/>
        </dgm:presLayoutVars>
      </dgm:prSet>
      <dgm:spPr/>
    </dgm:pt>
    <dgm:pt modelId="{BF359DB0-827A-4CE5-AB6C-D96CFC35D76E}" type="pres">
      <dgm:prSet presAssocID="{3B7FE76B-C512-462E-A94B-025026330E38}" presName="compNode" presStyleCnt="0"/>
      <dgm:spPr/>
    </dgm:pt>
    <dgm:pt modelId="{66A1E859-EE89-4126-8E90-D19B8CAFA7C4}" type="pres">
      <dgm:prSet presAssocID="{3B7FE76B-C512-462E-A94B-025026330E38}" presName="bgRect" presStyleLbl="bgShp" presStyleIdx="0" presStyleCnt="3"/>
      <dgm:spPr/>
    </dgm:pt>
    <dgm:pt modelId="{4C143544-0CDF-4AA0-B6BB-9D53E5DF9F93}" type="pres">
      <dgm:prSet presAssocID="{3B7FE76B-C512-462E-A94B-025026330E38}"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rinter"/>
        </a:ext>
      </dgm:extLst>
    </dgm:pt>
    <dgm:pt modelId="{D5526280-BEAD-4609-9020-D44122F84C5D}" type="pres">
      <dgm:prSet presAssocID="{3B7FE76B-C512-462E-A94B-025026330E38}" presName="spaceRect" presStyleCnt="0"/>
      <dgm:spPr/>
    </dgm:pt>
    <dgm:pt modelId="{97D7741A-E6C6-469B-8F44-C67E201B1B34}" type="pres">
      <dgm:prSet presAssocID="{3B7FE76B-C512-462E-A94B-025026330E38}" presName="parTx" presStyleLbl="revTx" presStyleIdx="0" presStyleCnt="3">
        <dgm:presLayoutVars>
          <dgm:chMax val="0"/>
          <dgm:chPref val="0"/>
        </dgm:presLayoutVars>
      </dgm:prSet>
      <dgm:spPr/>
    </dgm:pt>
    <dgm:pt modelId="{F378C685-0CB9-4346-AD3C-354424780C0A}" type="pres">
      <dgm:prSet presAssocID="{5B16301B-146D-4884-B5BC-712F3E469ED3}" presName="sibTrans" presStyleCnt="0"/>
      <dgm:spPr/>
    </dgm:pt>
    <dgm:pt modelId="{93ECDE5B-23B0-4CDD-9214-7FB94B37AF16}" type="pres">
      <dgm:prSet presAssocID="{1533B4D8-10EB-44A1-9D27-9F45FC6767E9}" presName="compNode" presStyleCnt="0"/>
      <dgm:spPr/>
    </dgm:pt>
    <dgm:pt modelId="{4ECA03B1-B1FA-4535-BA4E-F5BC0198658C}" type="pres">
      <dgm:prSet presAssocID="{1533B4D8-10EB-44A1-9D27-9F45FC6767E9}" presName="bgRect" presStyleLbl="bgShp" presStyleIdx="1" presStyleCnt="3"/>
      <dgm:spPr/>
    </dgm:pt>
    <dgm:pt modelId="{1FD0D48E-07E7-4725-83B1-51344416A664}" type="pres">
      <dgm:prSet presAssocID="{1533B4D8-10EB-44A1-9D27-9F45FC6767E9}"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Open Folder"/>
        </a:ext>
      </dgm:extLst>
    </dgm:pt>
    <dgm:pt modelId="{62566B98-E0B2-4B2A-A51A-817322D7C5F6}" type="pres">
      <dgm:prSet presAssocID="{1533B4D8-10EB-44A1-9D27-9F45FC6767E9}" presName="spaceRect" presStyleCnt="0"/>
      <dgm:spPr/>
    </dgm:pt>
    <dgm:pt modelId="{3F52985D-DB4D-4F43-8C92-B85B950FBA7A}" type="pres">
      <dgm:prSet presAssocID="{1533B4D8-10EB-44A1-9D27-9F45FC6767E9}" presName="parTx" presStyleLbl="revTx" presStyleIdx="1" presStyleCnt="3">
        <dgm:presLayoutVars>
          <dgm:chMax val="0"/>
          <dgm:chPref val="0"/>
        </dgm:presLayoutVars>
      </dgm:prSet>
      <dgm:spPr/>
    </dgm:pt>
    <dgm:pt modelId="{1891F80B-70DB-45AA-8D6B-FFDBF24195D8}" type="pres">
      <dgm:prSet presAssocID="{1721D468-B149-4D71-AFE1-F0592D67F259}" presName="sibTrans" presStyleCnt="0"/>
      <dgm:spPr/>
    </dgm:pt>
    <dgm:pt modelId="{468A44F9-29B8-4A51-9768-3A4D9DD04DDD}" type="pres">
      <dgm:prSet presAssocID="{AF9F6A6B-B233-4B61-8A19-4D0F72A3B713}" presName="compNode" presStyleCnt="0"/>
      <dgm:spPr/>
    </dgm:pt>
    <dgm:pt modelId="{DBBFE1DF-81DC-4363-B3C1-E9679E2C75EE}" type="pres">
      <dgm:prSet presAssocID="{AF9F6A6B-B233-4B61-8A19-4D0F72A3B713}" presName="bgRect" presStyleLbl="bgShp" presStyleIdx="2" presStyleCnt="3"/>
      <dgm:spPr/>
    </dgm:pt>
    <dgm:pt modelId="{39F5D4AE-E3CC-4EC0-9CFB-372562F22C55}" type="pres">
      <dgm:prSet presAssocID="{AF9F6A6B-B233-4B61-8A19-4D0F72A3B713}"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Tick"/>
        </a:ext>
      </dgm:extLst>
    </dgm:pt>
    <dgm:pt modelId="{E3CF41F3-DC81-47EA-B7A6-C89CBDCFD869}" type="pres">
      <dgm:prSet presAssocID="{AF9F6A6B-B233-4B61-8A19-4D0F72A3B713}" presName="spaceRect" presStyleCnt="0"/>
      <dgm:spPr/>
    </dgm:pt>
    <dgm:pt modelId="{A02707F3-A89F-46E5-A419-DF0C7176ED25}" type="pres">
      <dgm:prSet presAssocID="{AF9F6A6B-B233-4B61-8A19-4D0F72A3B713}" presName="parTx" presStyleLbl="revTx" presStyleIdx="2" presStyleCnt="3">
        <dgm:presLayoutVars>
          <dgm:chMax val="0"/>
          <dgm:chPref val="0"/>
        </dgm:presLayoutVars>
      </dgm:prSet>
      <dgm:spPr/>
    </dgm:pt>
  </dgm:ptLst>
  <dgm:cxnLst>
    <dgm:cxn modelId="{394A8A60-7707-4C52-B7ED-1C8B63C4A772}" type="presOf" srcId="{1533B4D8-10EB-44A1-9D27-9F45FC6767E9}" destId="{3F52985D-DB4D-4F43-8C92-B85B950FBA7A}" srcOrd="0" destOrd="0" presId="urn:microsoft.com/office/officeart/2018/2/layout/IconVerticalSolidList"/>
    <dgm:cxn modelId="{11809545-F711-4C63-A41D-09BCF2070A72}" type="presOf" srcId="{64F0784A-FBD5-4F26-A347-377D63BAB0EB}" destId="{0B41E9C8-A717-441B-98EF-92E3F05D8629}" srcOrd="0" destOrd="0" presId="urn:microsoft.com/office/officeart/2018/2/layout/IconVerticalSolidList"/>
    <dgm:cxn modelId="{6FAEEC4C-17BB-421D-B904-3788703B2DFC}" srcId="{64F0784A-FBD5-4F26-A347-377D63BAB0EB}" destId="{3B7FE76B-C512-462E-A94B-025026330E38}" srcOrd="0" destOrd="0" parTransId="{A0C307BC-5C17-47F6-A5AF-E0FC4979A5A8}" sibTransId="{5B16301B-146D-4884-B5BC-712F3E469ED3}"/>
    <dgm:cxn modelId="{7486994D-7396-4C66-A1D8-B90B973A7563}" type="presOf" srcId="{3B7FE76B-C512-462E-A94B-025026330E38}" destId="{97D7741A-E6C6-469B-8F44-C67E201B1B34}" srcOrd="0" destOrd="0" presId="urn:microsoft.com/office/officeart/2018/2/layout/IconVerticalSolidList"/>
    <dgm:cxn modelId="{4BDE8393-D757-493F-8F7C-D30AAC558E2A}" srcId="{64F0784A-FBD5-4F26-A347-377D63BAB0EB}" destId="{AF9F6A6B-B233-4B61-8A19-4D0F72A3B713}" srcOrd="2" destOrd="0" parTransId="{E84A1BEA-AA56-47DE-BDFD-47AD575B8029}" sibTransId="{384FA170-968D-4629-985E-2DD14D5310B5}"/>
    <dgm:cxn modelId="{772E8CA3-5B63-4FAC-B6C3-44DF7EA015F4}" srcId="{64F0784A-FBD5-4F26-A347-377D63BAB0EB}" destId="{1533B4D8-10EB-44A1-9D27-9F45FC6767E9}" srcOrd="1" destOrd="0" parTransId="{485B76F2-2317-48CC-A6F7-39F42B34257A}" sibTransId="{1721D468-B149-4D71-AFE1-F0592D67F259}"/>
    <dgm:cxn modelId="{1AEE05AD-765D-41EA-A61B-DBA94F8A21C8}" type="presOf" srcId="{AF9F6A6B-B233-4B61-8A19-4D0F72A3B713}" destId="{A02707F3-A89F-46E5-A419-DF0C7176ED25}" srcOrd="0" destOrd="0" presId="urn:microsoft.com/office/officeart/2018/2/layout/IconVerticalSolidList"/>
    <dgm:cxn modelId="{1537A92F-6800-4B84-9C70-59C9C9D805DF}" type="presParOf" srcId="{0B41E9C8-A717-441B-98EF-92E3F05D8629}" destId="{BF359DB0-827A-4CE5-AB6C-D96CFC35D76E}" srcOrd="0" destOrd="0" presId="urn:microsoft.com/office/officeart/2018/2/layout/IconVerticalSolidList"/>
    <dgm:cxn modelId="{99BD618A-3D67-45CE-9E2C-894B1AE1C869}" type="presParOf" srcId="{BF359DB0-827A-4CE5-AB6C-D96CFC35D76E}" destId="{66A1E859-EE89-4126-8E90-D19B8CAFA7C4}" srcOrd="0" destOrd="0" presId="urn:microsoft.com/office/officeart/2018/2/layout/IconVerticalSolidList"/>
    <dgm:cxn modelId="{1279FB0F-43F3-4C51-B07B-C598D3C96C1B}" type="presParOf" srcId="{BF359DB0-827A-4CE5-AB6C-D96CFC35D76E}" destId="{4C143544-0CDF-4AA0-B6BB-9D53E5DF9F93}" srcOrd="1" destOrd="0" presId="urn:microsoft.com/office/officeart/2018/2/layout/IconVerticalSolidList"/>
    <dgm:cxn modelId="{D654CCC9-5AF5-43EB-8FF2-B1A108B5259D}" type="presParOf" srcId="{BF359DB0-827A-4CE5-AB6C-D96CFC35D76E}" destId="{D5526280-BEAD-4609-9020-D44122F84C5D}" srcOrd="2" destOrd="0" presId="urn:microsoft.com/office/officeart/2018/2/layout/IconVerticalSolidList"/>
    <dgm:cxn modelId="{C0DCB196-EDF8-4DBF-8C69-4BC618DBA499}" type="presParOf" srcId="{BF359DB0-827A-4CE5-AB6C-D96CFC35D76E}" destId="{97D7741A-E6C6-469B-8F44-C67E201B1B34}" srcOrd="3" destOrd="0" presId="urn:microsoft.com/office/officeart/2018/2/layout/IconVerticalSolidList"/>
    <dgm:cxn modelId="{7433B771-15D7-4512-8DEA-B9A7EB294985}" type="presParOf" srcId="{0B41E9C8-A717-441B-98EF-92E3F05D8629}" destId="{F378C685-0CB9-4346-AD3C-354424780C0A}" srcOrd="1" destOrd="0" presId="urn:microsoft.com/office/officeart/2018/2/layout/IconVerticalSolidList"/>
    <dgm:cxn modelId="{30E37EB1-CC48-4DEF-8A75-8F5EA9F36928}" type="presParOf" srcId="{0B41E9C8-A717-441B-98EF-92E3F05D8629}" destId="{93ECDE5B-23B0-4CDD-9214-7FB94B37AF16}" srcOrd="2" destOrd="0" presId="urn:microsoft.com/office/officeart/2018/2/layout/IconVerticalSolidList"/>
    <dgm:cxn modelId="{3D0ADA44-B640-40CE-BDDC-5F2F8C73C185}" type="presParOf" srcId="{93ECDE5B-23B0-4CDD-9214-7FB94B37AF16}" destId="{4ECA03B1-B1FA-4535-BA4E-F5BC0198658C}" srcOrd="0" destOrd="0" presId="urn:microsoft.com/office/officeart/2018/2/layout/IconVerticalSolidList"/>
    <dgm:cxn modelId="{53732136-2419-4022-AA9E-6F273474019D}" type="presParOf" srcId="{93ECDE5B-23B0-4CDD-9214-7FB94B37AF16}" destId="{1FD0D48E-07E7-4725-83B1-51344416A664}" srcOrd="1" destOrd="0" presId="urn:microsoft.com/office/officeart/2018/2/layout/IconVerticalSolidList"/>
    <dgm:cxn modelId="{AB227FD4-6725-451F-A8CA-046D7D8E1E1D}" type="presParOf" srcId="{93ECDE5B-23B0-4CDD-9214-7FB94B37AF16}" destId="{62566B98-E0B2-4B2A-A51A-817322D7C5F6}" srcOrd="2" destOrd="0" presId="urn:microsoft.com/office/officeart/2018/2/layout/IconVerticalSolidList"/>
    <dgm:cxn modelId="{F3C97780-FA06-40BB-9C40-91B24359E2DD}" type="presParOf" srcId="{93ECDE5B-23B0-4CDD-9214-7FB94B37AF16}" destId="{3F52985D-DB4D-4F43-8C92-B85B950FBA7A}" srcOrd="3" destOrd="0" presId="urn:microsoft.com/office/officeart/2018/2/layout/IconVerticalSolidList"/>
    <dgm:cxn modelId="{A39116B6-0399-4D64-8324-BCC50F9A43FD}" type="presParOf" srcId="{0B41E9C8-A717-441B-98EF-92E3F05D8629}" destId="{1891F80B-70DB-45AA-8D6B-FFDBF24195D8}" srcOrd="3" destOrd="0" presId="urn:microsoft.com/office/officeart/2018/2/layout/IconVerticalSolidList"/>
    <dgm:cxn modelId="{F65D1565-F0D6-48B4-B355-B018F8F84405}" type="presParOf" srcId="{0B41E9C8-A717-441B-98EF-92E3F05D8629}" destId="{468A44F9-29B8-4A51-9768-3A4D9DD04DDD}" srcOrd="4" destOrd="0" presId="urn:microsoft.com/office/officeart/2018/2/layout/IconVerticalSolidList"/>
    <dgm:cxn modelId="{331315FD-ECD2-4B8B-8F2F-F2A18C649EF8}" type="presParOf" srcId="{468A44F9-29B8-4A51-9768-3A4D9DD04DDD}" destId="{DBBFE1DF-81DC-4363-B3C1-E9679E2C75EE}" srcOrd="0" destOrd="0" presId="urn:microsoft.com/office/officeart/2018/2/layout/IconVerticalSolidList"/>
    <dgm:cxn modelId="{F8AA2AEA-A94C-4168-BE12-E7B0549A0E53}" type="presParOf" srcId="{468A44F9-29B8-4A51-9768-3A4D9DD04DDD}" destId="{39F5D4AE-E3CC-4EC0-9CFB-372562F22C55}" srcOrd="1" destOrd="0" presId="urn:microsoft.com/office/officeart/2018/2/layout/IconVerticalSolidList"/>
    <dgm:cxn modelId="{BD17D18F-B74A-4CBA-9411-1F9FF86D244D}" type="presParOf" srcId="{468A44F9-29B8-4A51-9768-3A4D9DD04DDD}" destId="{E3CF41F3-DC81-47EA-B7A6-C89CBDCFD869}" srcOrd="2" destOrd="0" presId="urn:microsoft.com/office/officeart/2018/2/layout/IconVerticalSolidList"/>
    <dgm:cxn modelId="{8683A958-335D-4FE8-B2CE-DAE09069E242}" type="presParOf" srcId="{468A44F9-29B8-4A51-9768-3A4D9DD04DDD}" destId="{A02707F3-A89F-46E5-A419-DF0C7176ED25}" srcOrd="3" destOrd="0" presId="urn:microsoft.com/office/officeart/2018/2/layout/IconVerticalSoli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1B5150-2E17-4BC8-A552-34B6C7E498C7}">
      <dsp:nvSpPr>
        <dsp:cNvPr id="0" name=""/>
        <dsp:cNvSpPr/>
      </dsp:nvSpPr>
      <dsp:spPr>
        <a:xfrm>
          <a:off x="0" y="463"/>
          <a:ext cx="10515600" cy="108542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19FC792-F284-495D-B8D6-803793CAB02B}">
      <dsp:nvSpPr>
        <dsp:cNvPr id="0" name=""/>
        <dsp:cNvSpPr/>
      </dsp:nvSpPr>
      <dsp:spPr>
        <a:xfrm>
          <a:off x="328341" y="244684"/>
          <a:ext cx="596984" cy="59698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7D6897C-8FAE-4336-8D03-AF5A0CAB05C7}">
      <dsp:nvSpPr>
        <dsp:cNvPr id="0" name=""/>
        <dsp:cNvSpPr/>
      </dsp:nvSpPr>
      <dsp:spPr>
        <a:xfrm>
          <a:off x="1253668" y="463"/>
          <a:ext cx="9261931" cy="10854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874" tIns="114874" rIns="114874" bIns="114874" numCol="1" spcCol="1270" anchor="ctr" anchorCtr="0">
          <a:noAutofit/>
        </a:bodyPr>
        <a:lstStyle/>
        <a:p>
          <a:pPr marL="0" lvl="0" indent="0" algn="l" defTabSz="1111250">
            <a:lnSpc>
              <a:spcPct val="90000"/>
            </a:lnSpc>
            <a:spcBef>
              <a:spcPct val="0"/>
            </a:spcBef>
            <a:spcAft>
              <a:spcPct val="35000"/>
            </a:spcAft>
            <a:buNone/>
          </a:pPr>
          <a:r>
            <a:rPr lang="en-GB" sz="2500" kern="1200"/>
            <a:t>What you must have ready for your Ofsted registration visit </a:t>
          </a:r>
          <a:endParaRPr lang="en-US" sz="2500" kern="1200"/>
        </a:p>
      </dsp:txBody>
      <dsp:txXfrm>
        <a:off x="1253668" y="463"/>
        <a:ext cx="9261931" cy="1085427"/>
      </dsp:txXfrm>
    </dsp:sp>
    <dsp:sp modelId="{A2DF2A63-98FD-4B41-9EC1-3385B2118533}">
      <dsp:nvSpPr>
        <dsp:cNvPr id="0" name=""/>
        <dsp:cNvSpPr/>
      </dsp:nvSpPr>
      <dsp:spPr>
        <a:xfrm>
          <a:off x="0" y="1357247"/>
          <a:ext cx="10515600" cy="108542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B063980-02D5-4084-B2CC-4951FE2D24CB}">
      <dsp:nvSpPr>
        <dsp:cNvPr id="0" name=""/>
        <dsp:cNvSpPr/>
      </dsp:nvSpPr>
      <dsp:spPr>
        <a:xfrm>
          <a:off x="328341" y="1601469"/>
          <a:ext cx="596984" cy="59698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B164B0F-A7C4-401D-824F-2AD01B505F1C}">
      <dsp:nvSpPr>
        <dsp:cNvPr id="0" name=""/>
        <dsp:cNvSpPr/>
      </dsp:nvSpPr>
      <dsp:spPr>
        <a:xfrm>
          <a:off x="1253668" y="1357247"/>
          <a:ext cx="9261931" cy="10854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874" tIns="114874" rIns="114874" bIns="114874" numCol="1" spcCol="1270" anchor="ctr" anchorCtr="0">
          <a:noAutofit/>
        </a:bodyPr>
        <a:lstStyle/>
        <a:p>
          <a:pPr marL="0" lvl="0" indent="0" algn="l" defTabSz="1111250">
            <a:lnSpc>
              <a:spcPct val="90000"/>
            </a:lnSpc>
            <a:spcBef>
              <a:spcPct val="0"/>
            </a:spcBef>
            <a:spcAft>
              <a:spcPct val="35000"/>
            </a:spcAft>
            <a:buNone/>
          </a:pPr>
          <a:r>
            <a:rPr lang="en-GB" sz="2500" kern="1200"/>
            <a:t>All documents must be originals </a:t>
          </a:r>
          <a:endParaRPr lang="en-US" sz="2500" kern="1200"/>
        </a:p>
      </dsp:txBody>
      <dsp:txXfrm>
        <a:off x="1253668" y="1357247"/>
        <a:ext cx="9261931" cy="1085427"/>
      </dsp:txXfrm>
    </dsp:sp>
    <dsp:sp modelId="{9FFE26D9-AF25-47D6-88A0-C8735C243655}">
      <dsp:nvSpPr>
        <dsp:cNvPr id="0" name=""/>
        <dsp:cNvSpPr/>
      </dsp:nvSpPr>
      <dsp:spPr>
        <a:xfrm>
          <a:off x="0" y="2714031"/>
          <a:ext cx="10515600" cy="108542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E5E9288-9064-4541-94E1-AAE74AA968D1}">
      <dsp:nvSpPr>
        <dsp:cNvPr id="0" name=""/>
        <dsp:cNvSpPr/>
      </dsp:nvSpPr>
      <dsp:spPr>
        <a:xfrm>
          <a:off x="328341" y="2958253"/>
          <a:ext cx="596984" cy="59698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610B4D7-E43C-4856-8459-6A2AFF58BC60}">
      <dsp:nvSpPr>
        <dsp:cNvPr id="0" name=""/>
        <dsp:cNvSpPr/>
      </dsp:nvSpPr>
      <dsp:spPr>
        <a:xfrm>
          <a:off x="1253668" y="2714031"/>
          <a:ext cx="9261931" cy="10854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874" tIns="114874" rIns="114874" bIns="114874" numCol="1" spcCol="1270" anchor="ctr" anchorCtr="0">
          <a:noAutofit/>
        </a:bodyPr>
        <a:lstStyle/>
        <a:p>
          <a:pPr marL="0" lvl="0" indent="0" algn="l" defTabSz="1111250">
            <a:lnSpc>
              <a:spcPct val="90000"/>
            </a:lnSpc>
            <a:spcBef>
              <a:spcPct val="0"/>
            </a:spcBef>
            <a:spcAft>
              <a:spcPct val="35000"/>
            </a:spcAft>
            <a:buNone/>
          </a:pPr>
          <a:r>
            <a:rPr lang="en-GB" sz="2500" kern="1200"/>
            <a:t>Keep paperwork organised in one folder</a:t>
          </a:r>
          <a:endParaRPr lang="en-US" sz="2500" kern="1200"/>
        </a:p>
      </dsp:txBody>
      <dsp:txXfrm>
        <a:off x="1253668" y="2714031"/>
        <a:ext cx="9261931" cy="108542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A5BF43-D760-4884-BFA4-E6BE1009822F}">
      <dsp:nvSpPr>
        <dsp:cNvPr id="0" name=""/>
        <dsp:cNvSpPr/>
      </dsp:nvSpPr>
      <dsp:spPr>
        <a:xfrm>
          <a:off x="1212569" y="711491"/>
          <a:ext cx="1300252" cy="130025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BD905E0-1AA4-4A64-A2A6-68D2185948A2}">
      <dsp:nvSpPr>
        <dsp:cNvPr id="0" name=""/>
        <dsp:cNvSpPr/>
      </dsp:nvSpPr>
      <dsp:spPr>
        <a:xfrm>
          <a:off x="417971" y="2368431"/>
          <a:ext cx="28894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pPr>
          <a:r>
            <a:rPr lang="en-GB" sz="1800" kern="1200"/>
            <a:t>Valid photo ID </a:t>
          </a:r>
          <a:endParaRPr lang="en-US" sz="1800" kern="1200"/>
        </a:p>
      </dsp:txBody>
      <dsp:txXfrm>
        <a:off x="417971" y="2368431"/>
        <a:ext cx="2889450" cy="720000"/>
      </dsp:txXfrm>
    </dsp:sp>
    <dsp:sp modelId="{B1A9559C-9C29-46DA-8FAF-DAD732FB7596}">
      <dsp:nvSpPr>
        <dsp:cNvPr id="0" name=""/>
        <dsp:cNvSpPr/>
      </dsp:nvSpPr>
      <dsp:spPr>
        <a:xfrm>
          <a:off x="4607673" y="711491"/>
          <a:ext cx="1300252" cy="130025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2A9AC32-9A82-424C-9948-260D41B98BA4}">
      <dsp:nvSpPr>
        <dsp:cNvPr id="0" name=""/>
        <dsp:cNvSpPr/>
      </dsp:nvSpPr>
      <dsp:spPr>
        <a:xfrm>
          <a:off x="3813075" y="2368431"/>
          <a:ext cx="28894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pPr>
          <a:r>
            <a:rPr lang="en-GB" sz="1800" kern="1200"/>
            <a:t>Two proofs of address </a:t>
          </a:r>
          <a:endParaRPr lang="en-US" sz="1800" kern="1200"/>
        </a:p>
      </dsp:txBody>
      <dsp:txXfrm>
        <a:off x="3813075" y="2368431"/>
        <a:ext cx="2889450" cy="720000"/>
      </dsp:txXfrm>
    </dsp:sp>
    <dsp:sp modelId="{3055CCBA-193A-4C3B-99FA-E0A0816E1DDA}">
      <dsp:nvSpPr>
        <dsp:cNvPr id="0" name=""/>
        <dsp:cNvSpPr/>
      </dsp:nvSpPr>
      <dsp:spPr>
        <a:xfrm>
          <a:off x="8002777" y="711491"/>
          <a:ext cx="1300252" cy="130025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7DF664D-102D-4298-B930-84CDE7263F18}">
      <dsp:nvSpPr>
        <dsp:cNvPr id="0" name=""/>
        <dsp:cNvSpPr/>
      </dsp:nvSpPr>
      <dsp:spPr>
        <a:xfrm>
          <a:off x="7208178" y="2368431"/>
          <a:ext cx="28894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pPr>
          <a:r>
            <a:rPr lang="en-GB" sz="1800" kern="1200"/>
            <a:t>Evidence of any name changes (e.g., marriage certificate, deed poll)</a:t>
          </a:r>
          <a:endParaRPr lang="en-US" sz="1800" kern="1200"/>
        </a:p>
      </dsp:txBody>
      <dsp:txXfrm>
        <a:off x="7208178" y="2368431"/>
        <a:ext cx="2889450" cy="720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3BC9AE-8AD6-48B8-B62E-857CE580DE8C}">
      <dsp:nvSpPr>
        <dsp:cNvPr id="0" name=""/>
        <dsp:cNvSpPr/>
      </dsp:nvSpPr>
      <dsp:spPr>
        <a:xfrm>
          <a:off x="1283" y="731846"/>
          <a:ext cx="4672458" cy="2336229"/>
        </a:xfrm>
        <a:prstGeom prst="roundRect">
          <a:avLst>
            <a:gd name="adj" fmla="val 10000"/>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5725" tIns="57150" rIns="85725" bIns="57150" numCol="1" spcCol="1270" anchor="ctr" anchorCtr="0">
          <a:noAutofit/>
        </a:bodyPr>
        <a:lstStyle/>
        <a:p>
          <a:pPr marL="0" lvl="0" indent="0" algn="ctr" defTabSz="2000250">
            <a:lnSpc>
              <a:spcPct val="90000"/>
            </a:lnSpc>
            <a:spcBef>
              <a:spcPct val="0"/>
            </a:spcBef>
            <a:spcAft>
              <a:spcPct val="35000"/>
            </a:spcAft>
            <a:buNone/>
          </a:pPr>
          <a:r>
            <a:rPr lang="en-GB" sz="4500" kern="1200"/>
            <a:t>Valid 12‑hour paediatric first aid certificate </a:t>
          </a:r>
          <a:endParaRPr lang="en-US" sz="4500" kern="1200"/>
        </a:p>
      </dsp:txBody>
      <dsp:txXfrm>
        <a:off x="69709" y="800272"/>
        <a:ext cx="4535606" cy="2199377"/>
      </dsp:txXfrm>
    </dsp:sp>
    <dsp:sp modelId="{D7C0D428-38FA-436A-BEEB-B72821EB2A36}">
      <dsp:nvSpPr>
        <dsp:cNvPr id="0" name=""/>
        <dsp:cNvSpPr/>
      </dsp:nvSpPr>
      <dsp:spPr>
        <a:xfrm>
          <a:off x="5841857" y="731846"/>
          <a:ext cx="4672458" cy="2336229"/>
        </a:xfrm>
        <a:prstGeom prst="roundRect">
          <a:avLst>
            <a:gd name="adj" fmla="val 10000"/>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5725" tIns="57150" rIns="85725" bIns="57150" numCol="1" spcCol="1270" anchor="ctr" anchorCtr="0">
          <a:noAutofit/>
        </a:bodyPr>
        <a:lstStyle/>
        <a:p>
          <a:pPr marL="0" lvl="0" indent="0" algn="ctr" defTabSz="2000250">
            <a:lnSpc>
              <a:spcPct val="90000"/>
            </a:lnSpc>
            <a:spcBef>
              <a:spcPct val="0"/>
            </a:spcBef>
            <a:spcAft>
              <a:spcPct val="35000"/>
            </a:spcAft>
            <a:buNone/>
          </a:pPr>
          <a:r>
            <a:rPr lang="en-GB" sz="4500" kern="1200"/>
            <a:t>Any relevant childcare training certificates</a:t>
          </a:r>
          <a:endParaRPr lang="en-US" sz="4500" kern="1200"/>
        </a:p>
      </dsp:txBody>
      <dsp:txXfrm>
        <a:off x="5910283" y="800272"/>
        <a:ext cx="4535606" cy="219937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8071A9-CDAD-4038-9581-93C23BB0F1BB}">
      <dsp:nvSpPr>
        <dsp:cNvPr id="0" name=""/>
        <dsp:cNvSpPr/>
      </dsp:nvSpPr>
      <dsp:spPr>
        <a:xfrm>
          <a:off x="1212569" y="711491"/>
          <a:ext cx="1300252" cy="130025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5BD1F9A-FCE9-41AB-A686-C4E26A9481D5}">
      <dsp:nvSpPr>
        <dsp:cNvPr id="0" name=""/>
        <dsp:cNvSpPr/>
      </dsp:nvSpPr>
      <dsp:spPr>
        <a:xfrm>
          <a:off x="417971" y="2368431"/>
          <a:ext cx="28894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pPr>
          <a:r>
            <a:rPr lang="en-GB" sz="1800" kern="1200"/>
            <a:t>ICO registration </a:t>
          </a:r>
          <a:endParaRPr lang="en-US" sz="1800" kern="1200"/>
        </a:p>
      </dsp:txBody>
      <dsp:txXfrm>
        <a:off x="417971" y="2368431"/>
        <a:ext cx="2889450" cy="720000"/>
      </dsp:txXfrm>
    </dsp:sp>
    <dsp:sp modelId="{774CB309-FBB0-4C62-8BEF-D0239A825F94}">
      <dsp:nvSpPr>
        <dsp:cNvPr id="0" name=""/>
        <dsp:cNvSpPr/>
      </dsp:nvSpPr>
      <dsp:spPr>
        <a:xfrm>
          <a:off x="4607673" y="711491"/>
          <a:ext cx="1300252" cy="130025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3A6573A-D14B-4419-B0DA-3E7C99B5B9B1}">
      <dsp:nvSpPr>
        <dsp:cNvPr id="0" name=""/>
        <dsp:cNvSpPr/>
      </dsp:nvSpPr>
      <dsp:spPr>
        <a:xfrm>
          <a:off x="3813075" y="2368431"/>
          <a:ext cx="28894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pPr>
          <a:r>
            <a:rPr lang="en-GB" sz="1800" kern="1200"/>
            <a:t>Public liability insurance </a:t>
          </a:r>
          <a:endParaRPr lang="en-US" sz="1800" kern="1200"/>
        </a:p>
      </dsp:txBody>
      <dsp:txXfrm>
        <a:off x="3813075" y="2368431"/>
        <a:ext cx="2889450" cy="720000"/>
      </dsp:txXfrm>
    </dsp:sp>
    <dsp:sp modelId="{1E8F2CBB-8E96-463D-861C-400DC2CF8F9D}">
      <dsp:nvSpPr>
        <dsp:cNvPr id="0" name=""/>
        <dsp:cNvSpPr/>
      </dsp:nvSpPr>
      <dsp:spPr>
        <a:xfrm>
          <a:off x="8002777" y="711491"/>
          <a:ext cx="1300252" cy="130025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2DE1F7B-6B21-4550-8FD7-2460EAF333FC}">
      <dsp:nvSpPr>
        <dsp:cNvPr id="0" name=""/>
        <dsp:cNvSpPr/>
      </dsp:nvSpPr>
      <dsp:spPr>
        <a:xfrm>
          <a:off x="7208178" y="2368431"/>
          <a:ext cx="28894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pPr>
          <a:r>
            <a:rPr lang="en-GB" sz="1800" kern="1200"/>
            <a:t>Car insurance with business use (if applicable)</a:t>
          </a:r>
          <a:endParaRPr lang="en-US" sz="1800" kern="1200"/>
        </a:p>
      </dsp:txBody>
      <dsp:txXfrm>
        <a:off x="7208178" y="2368431"/>
        <a:ext cx="2889450" cy="7200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A1E859-EE89-4126-8E90-D19B8CAFA7C4}">
      <dsp:nvSpPr>
        <dsp:cNvPr id="0" name=""/>
        <dsp:cNvSpPr/>
      </dsp:nvSpPr>
      <dsp:spPr>
        <a:xfrm>
          <a:off x="0" y="463"/>
          <a:ext cx="10515600" cy="108542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C143544-0CDF-4AA0-B6BB-9D53E5DF9F93}">
      <dsp:nvSpPr>
        <dsp:cNvPr id="0" name=""/>
        <dsp:cNvSpPr/>
      </dsp:nvSpPr>
      <dsp:spPr>
        <a:xfrm>
          <a:off x="328341" y="244684"/>
          <a:ext cx="596984" cy="59698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7D7741A-E6C6-469B-8F44-C67E201B1B34}">
      <dsp:nvSpPr>
        <dsp:cNvPr id="0" name=""/>
        <dsp:cNvSpPr/>
      </dsp:nvSpPr>
      <dsp:spPr>
        <a:xfrm>
          <a:off x="1253668" y="463"/>
          <a:ext cx="9261931" cy="10854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874" tIns="114874" rIns="114874" bIns="114874" numCol="1" spcCol="1270" anchor="ctr" anchorCtr="0">
          <a:noAutofit/>
        </a:bodyPr>
        <a:lstStyle/>
        <a:p>
          <a:pPr marL="0" lvl="0" indent="0" algn="l" defTabSz="1111250">
            <a:lnSpc>
              <a:spcPct val="90000"/>
            </a:lnSpc>
            <a:spcBef>
              <a:spcPct val="0"/>
            </a:spcBef>
            <a:spcAft>
              <a:spcPct val="35000"/>
            </a:spcAft>
            <a:buNone/>
          </a:pPr>
          <a:r>
            <a:rPr lang="en-GB" sz="2500" kern="1200"/>
            <a:t>Bring originals of all documents </a:t>
          </a:r>
          <a:endParaRPr lang="en-US" sz="2500" kern="1200"/>
        </a:p>
      </dsp:txBody>
      <dsp:txXfrm>
        <a:off x="1253668" y="463"/>
        <a:ext cx="9261931" cy="1085427"/>
      </dsp:txXfrm>
    </dsp:sp>
    <dsp:sp modelId="{4ECA03B1-B1FA-4535-BA4E-F5BC0198658C}">
      <dsp:nvSpPr>
        <dsp:cNvPr id="0" name=""/>
        <dsp:cNvSpPr/>
      </dsp:nvSpPr>
      <dsp:spPr>
        <a:xfrm>
          <a:off x="0" y="1357247"/>
          <a:ext cx="10515600" cy="108542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FD0D48E-07E7-4725-83B1-51344416A664}">
      <dsp:nvSpPr>
        <dsp:cNvPr id="0" name=""/>
        <dsp:cNvSpPr/>
      </dsp:nvSpPr>
      <dsp:spPr>
        <a:xfrm>
          <a:off x="328341" y="1601469"/>
          <a:ext cx="596984" cy="59698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F52985D-DB4D-4F43-8C92-B85B950FBA7A}">
      <dsp:nvSpPr>
        <dsp:cNvPr id="0" name=""/>
        <dsp:cNvSpPr/>
      </dsp:nvSpPr>
      <dsp:spPr>
        <a:xfrm>
          <a:off x="1253668" y="1357247"/>
          <a:ext cx="9261931" cy="10854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874" tIns="114874" rIns="114874" bIns="114874" numCol="1" spcCol="1270" anchor="ctr" anchorCtr="0">
          <a:noAutofit/>
        </a:bodyPr>
        <a:lstStyle/>
        <a:p>
          <a:pPr marL="0" lvl="0" indent="0" algn="l" defTabSz="1111250">
            <a:lnSpc>
              <a:spcPct val="90000"/>
            </a:lnSpc>
            <a:spcBef>
              <a:spcPct val="0"/>
            </a:spcBef>
            <a:spcAft>
              <a:spcPct val="35000"/>
            </a:spcAft>
            <a:buNone/>
          </a:pPr>
          <a:r>
            <a:rPr lang="en-GB" sz="2500" kern="1200"/>
            <a:t>Store everything in one labelled folder </a:t>
          </a:r>
          <a:endParaRPr lang="en-US" sz="2500" kern="1200"/>
        </a:p>
      </dsp:txBody>
      <dsp:txXfrm>
        <a:off x="1253668" y="1357247"/>
        <a:ext cx="9261931" cy="1085427"/>
      </dsp:txXfrm>
    </dsp:sp>
    <dsp:sp modelId="{DBBFE1DF-81DC-4363-B3C1-E9679E2C75EE}">
      <dsp:nvSpPr>
        <dsp:cNvPr id="0" name=""/>
        <dsp:cNvSpPr/>
      </dsp:nvSpPr>
      <dsp:spPr>
        <a:xfrm>
          <a:off x="0" y="2714031"/>
          <a:ext cx="10515600" cy="108542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9F5D4AE-E3CC-4EC0-9CFB-372562F22C55}">
      <dsp:nvSpPr>
        <dsp:cNvPr id="0" name=""/>
        <dsp:cNvSpPr/>
      </dsp:nvSpPr>
      <dsp:spPr>
        <a:xfrm>
          <a:off x="328341" y="2958253"/>
          <a:ext cx="596984" cy="59698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02707F3-A89F-46E5-A419-DF0C7176ED25}">
      <dsp:nvSpPr>
        <dsp:cNvPr id="0" name=""/>
        <dsp:cNvSpPr/>
      </dsp:nvSpPr>
      <dsp:spPr>
        <a:xfrm>
          <a:off x="1253668" y="2714031"/>
          <a:ext cx="9261931" cy="10854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874" tIns="114874" rIns="114874" bIns="114874" numCol="1" spcCol="1270" anchor="ctr" anchorCtr="0">
          <a:noAutofit/>
        </a:bodyPr>
        <a:lstStyle/>
        <a:p>
          <a:pPr marL="0" lvl="0" indent="0" algn="l" defTabSz="1111250">
            <a:lnSpc>
              <a:spcPct val="90000"/>
            </a:lnSpc>
            <a:spcBef>
              <a:spcPct val="0"/>
            </a:spcBef>
            <a:spcAft>
              <a:spcPct val="35000"/>
            </a:spcAft>
            <a:buNone/>
          </a:pPr>
          <a:r>
            <a:rPr lang="en-GB" sz="2500" kern="1200"/>
            <a:t>Being organised helps the visit run smoothly</a:t>
          </a:r>
          <a:endParaRPr lang="en-US" sz="2500" kern="1200"/>
        </a:p>
      </dsp:txBody>
      <dsp:txXfrm>
        <a:off x="1253668" y="2714031"/>
        <a:ext cx="9261931" cy="1085427"/>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A15F4A-6004-46F8-A965-98AC6818E071}" type="datetimeFigureOut">
              <a:t>3/17/2026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800554-1AEB-4C8F-8AEA-50A6A2D52047}" type="slidenum">
              <a:t>‹#›</a:t>
            </a:fld>
            <a:endParaRPr lang="en-GB"/>
          </a:p>
        </p:txBody>
      </p:sp>
    </p:spTree>
    <p:extLst>
      <p:ext uri="{BB962C8B-B14F-4D97-AF65-F5344CB8AC3E}">
        <p14:creationId xmlns:p14="http://schemas.microsoft.com/office/powerpoint/2010/main" val="33276397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t"/>
            <a:r>
              <a:rPr lang="en-GB" sz="1200" b="0" i="0" kern="1200" dirty="0">
                <a:solidFill>
                  <a:schemeClr val="tx1"/>
                </a:solidFill>
                <a:effectLst/>
                <a:latin typeface="+mn-lt"/>
                <a:ea typeface="+mn-ea"/>
                <a:cs typeface="+mn-cs"/>
              </a:rPr>
              <a:t>“Welcome to this short session on getting ready for your Ofsted registration visit.</a:t>
            </a:r>
            <a:br>
              <a:rPr lang="en-GB" sz="1200" b="0" i="0" kern="1200" dirty="0">
                <a:solidFill>
                  <a:schemeClr val="tx1"/>
                </a:solidFill>
                <a:effectLst/>
                <a:latin typeface="+mn-lt"/>
                <a:ea typeface="+mn-ea"/>
                <a:cs typeface="+mn-cs"/>
              </a:rPr>
            </a:br>
            <a:r>
              <a:rPr lang="en-GB" sz="1200" b="0" i="0" kern="1200" dirty="0">
                <a:solidFill>
                  <a:schemeClr val="tx1"/>
                </a:solidFill>
                <a:effectLst/>
                <a:latin typeface="+mn-lt"/>
                <a:ea typeface="+mn-ea"/>
                <a:cs typeface="+mn-cs"/>
              </a:rPr>
              <a:t>Today, we’re focusing on the </a:t>
            </a:r>
            <a:r>
              <a:rPr lang="en-GB" sz="1200" b="1" i="0" kern="1200" dirty="0">
                <a:solidFill>
                  <a:schemeClr val="tx1"/>
                </a:solidFill>
                <a:effectLst/>
                <a:latin typeface="+mn-lt"/>
                <a:ea typeface="+mn-ea"/>
                <a:cs typeface="+mn-cs"/>
              </a:rPr>
              <a:t>essential documents</a:t>
            </a:r>
            <a:r>
              <a:rPr lang="en-GB" sz="1200" b="0" i="0" kern="1200" dirty="0">
                <a:solidFill>
                  <a:schemeClr val="tx1"/>
                </a:solidFill>
                <a:effectLst/>
                <a:latin typeface="+mn-lt"/>
                <a:ea typeface="+mn-ea"/>
                <a:cs typeface="+mn-cs"/>
              </a:rPr>
              <a:t> you need to have ready before the inspector arrives.</a:t>
            </a:r>
            <a:br>
              <a:rPr lang="en-GB" sz="1200" b="0" i="0" kern="1200" dirty="0">
                <a:solidFill>
                  <a:schemeClr val="tx1"/>
                </a:solidFill>
                <a:effectLst/>
                <a:latin typeface="+mn-lt"/>
                <a:ea typeface="+mn-ea"/>
                <a:cs typeface="+mn-cs"/>
              </a:rPr>
            </a:br>
            <a:r>
              <a:rPr lang="en-GB" sz="1200" b="0" i="0" kern="1200" dirty="0">
                <a:solidFill>
                  <a:schemeClr val="tx1"/>
                </a:solidFill>
                <a:effectLst/>
                <a:latin typeface="+mn-lt"/>
                <a:ea typeface="+mn-ea"/>
                <a:cs typeface="+mn-cs"/>
              </a:rPr>
              <a:t>Having everything organised in advance will make the visit smoother and help you feel more confident on the day.”</a:t>
            </a:r>
          </a:p>
          <a:p>
            <a:endParaRPr lang="en-GB" dirty="0"/>
          </a:p>
        </p:txBody>
      </p:sp>
      <p:sp>
        <p:nvSpPr>
          <p:cNvPr id="4" name="Slide Number Placeholder 3"/>
          <p:cNvSpPr>
            <a:spLocks noGrp="1"/>
          </p:cNvSpPr>
          <p:nvPr>
            <p:ph type="sldNum" sz="quarter" idx="5"/>
          </p:nvPr>
        </p:nvSpPr>
        <p:spPr/>
        <p:txBody>
          <a:bodyPr/>
          <a:lstStyle/>
          <a:p>
            <a:fld id="{FC800554-1AEB-4C8F-8AEA-50A6A2D52047}" type="slidenum">
              <a:rPr lang="en-GB" smtClean="0"/>
              <a:t>1</a:t>
            </a:fld>
            <a:endParaRPr lang="en-GB"/>
          </a:p>
        </p:txBody>
      </p:sp>
    </p:spTree>
    <p:extLst>
      <p:ext uri="{BB962C8B-B14F-4D97-AF65-F5344CB8AC3E}">
        <p14:creationId xmlns:p14="http://schemas.microsoft.com/office/powerpoint/2010/main" val="22226843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During the registration visit, Ofsted will want to see </a:t>
            </a:r>
            <a:r>
              <a:rPr lang="en-GB" sz="1200" b="1" kern="1200" dirty="0">
                <a:solidFill>
                  <a:schemeClr val="tx1"/>
                </a:solidFill>
                <a:effectLst/>
                <a:latin typeface="+mn-lt"/>
                <a:ea typeface="+mn-ea"/>
                <a:cs typeface="+mn-cs"/>
              </a:rPr>
              <a:t>original versions</a:t>
            </a:r>
            <a:r>
              <a:rPr lang="en-GB" sz="1200" kern="1200" dirty="0">
                <a:solidFill>
                  <a:schemeClr val="tx1"/>
                </a:solidFill>
                <a:effectLst/>
                <a:latin typeface="+mn-lt"/>
                <a:ea typeface="+mn-ea"/>
                <a:cs typeface="+mn-cs"/>
              </a:rPr>
              <a:t> of all required documents. Keeping everything together in one organised folder helps the inspection run smoothly and reduces stress on the day.</a:t>
            </a:r>
            <a:br>
              <a:rPr lang="en-GB" sz="1200" kern="1200" dirty="0">
                <a:solidFill>
                  <a:schemeClr val="tx1"/>
                </a:solidFill>
                <a:effectLst/>
                <a:latin typeface="+mn-lt"/>
                <a:ea typeface="+mn-ea"/>
                <a:cs typeface="+mn-cs"/>
              </a:rPr>
            </a:b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FC800554-1AEB-4C8F-8AEA-50A6A2D52047}" type="slidenum">
              <a:rPr lang="en-GB" smtClean="0"/>
              <a:t>2</a:t>
            </a:fld>
            <a:endParaRPr lang="en-GB"/>
          </a:p>
        </p:txBody>
      </p:sp>
    </p:spTree>
    <p:extLst>
      <p:ext uri="{BB962C8B-B14F-4D97-AF65-F5344CB8AC3E}">
        <p14:creationId xmlns:p14="http://schemas.microsoft.com/office/powerpoint/2010/main" val="25719037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Inspectors will check that your identity matches your application, so you must show:</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 a photo ID such as a passport or driving licence,</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 two documents proving your address (such as utility bills or bank statements),</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 and any paperwork confirming previous or alternate names.</a:t>
            </a:r>
          </a:p>
          <a:p>
            <a:endParaRPr lang="en-GB" dirty="0"/>
          </a:p>
        </p:txBody>
      </p:sp>
      <p:sp>
        <p:nvSpPr>
          <p:cNvPr id="4" name="Slide Number Placeholder 3"/>
          <p:cNvSpPr>
            <a:spLocks noGrp="1"/>
          </p:cNvSpPr>
          <p:nvPr>
            <p:ph type="sldNum" sz="quarter" idx="5"/>
          </p:nvPr>
        </p:nvSpPr>
        <p:spPr/>
        <p:txBody>
          <a:bodyPr/>
          <a:lstStyle/>
          <a:p>
            <a:fld id="{FC800554-1AEB-4C8F-8AEA-50A6A2D52047}" type="slidenum">
              <a:rPr lang="en-GB" smtClean="0"/>
              <a:t>3</a:t>
            </a:fld>
            <a:endParaRPr lang="en-GB"/>
          </a:p>
        </p:txBody>
      </p:sp>
    </p:spTree>
    <p:extLst>
      <p:ext uri="{BB962C8B-B14F-4D97-AF65-F5344CB8AC3E}">
        <p14:creationId xmlns:p14="http://schemas.microsoft.com/office/powerpoint/2010/main" val="27066806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You must demonstrate that you have the right training to keep children safe. The paediatric first aid certificate must be the </a:t>
            </a:r>
            <a:r>
              <a:rPr lang="en-GB" sz="1200" b="1" kern="1200" dirty="0">
                <a:solidFill>
                  <a:schemeClr val="tx1"/>
                </a:solidFill>
                <a:effectLst/>
                <a:latin typeface="+mn-lt"/>
                <a:ea typeface="+mn-ea"/>
                <a:cs typeface="+mn-cs"/>
              </a:rPr>
              <a:t>full 12‑hour version</a:t>
            </a:r>
            <a:r>
              <a:rPr lang="en-GB" sz="1200" kern="1200" dirty="0">
                <a:solidFill>
                  <a:schemeClr val="tx1"/>
                </a:solidFill>
                <a:effectLst/>
                <a:latin typeface="+mn-lt"/>
                <a:ea typeface="+mn-ea"/>
                <a:cs typeface="+mn-cs"/>
              </a:rPr>
              <a:t> and still in date. Bring any additional childcare‑related certificates with you—these support your application and show your ongoing professional development.</a:t>
            </a:r>
          </a:p>
          <a:p>
            <a:endParaRPr lang="en-GB" dirty="0"/>
          </a:p>
        </p:txBody>
      </p:sp>
      <p:sp>
        <p:nvSpPr>
          <p:cNvPr id="4" name="Slide Number Placeholder 3"/>
          <p:cNvSpPr>
            <a:spLocks noGrp="1"/>
          </p:cNvSpPr>
          <p:nvPr>
            <p:ph type="sldNum" sz="quarter" idx="5"/>
          </p:nvPr>
        </p:nvSpPr>
        <p:spPr/>
        <p:txBody>
          <a:bodyPr/>
          <a:lstStyle/>
          <a:p>
            <a:fld id="{FC800554-1AEB-4C8F-8AEA-50A6A2D52047}" type="slidenum">
              <a:rPr lang="en-GB" smtClean="0"/>
              <a:t>4</a:t>
            </a:fld>
            <a:endParaRPr lang="en-GB"/>
          </a:p>
        </p:txBody>
      </p:sp>
    </p:spTree>
    <p:extLst>
      <p:ext uri="{BB962C8B-B14F-4D97-AF65-F5344CB8AC3E}">
        <p14:creationId xmlns:p14="http://schemas.microsoft.com/office/powerpoint/2010/main" val="31981431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Ofsted will confirm that all adults in the home have undergone appropriate safeguarding checks. Enhanced DBS certificates are required for you and every person aged 16 or older who lives in or regularly works at your home.</a:t>
            </a:r>
          </a:p>
          <a:p>
            <a:endParaRPr lang="en-GB" dirty="0"/>
          </a:p>
        </p:txBody>
      </p:sp>
      <p:sp>
        <p:nvSpPr>
          <p:cNvPr id="4" name="Slide Number Placeholder 3"/>
          <p:cNvSpPr>
            <a:spLocks noGrp="1"/>
          </p:cNvSpPr>
          <p:nvPr>
            <p:ph type="sldNum" sz="quarter" idx="5"/>
          </p:nvPr>
        </p:nvSpPr>
        <p:spPr/>
        <p:txBody>
          <a:bodyPr/>
          <a:lstStyle/>
          <a:p>
            <a:fld id="{FC800554-1AEB-4C8F-8AEA-50A6A2D52047}" type="slidenum">
              <a:rPr lang="en-GB" smtClean="0"/>
              <a:t>5</a:t>
            </a:fld>
            <a:endParaRPr lang="en-GB"/>
          </a:p>
        </p:txBody>
      </p:sp>
    </p:spTree>
    <p:extLst>
      <p:ext uri="{BB962C8B-B14F-4D97-AF65-F5344CB8AC3E}">
        <p14:creationId xmlns:p14="http://schemas.microsoft.com/office/powerpoint/2010/main" val="34243899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These documents show that you are set up to run a compliant childcare business.</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 ICO registration is required because you will hold personal data about children and families.</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 Public liability insurance protects you and the families you work with.</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 If you use your car for work—school runs, outings—you must have business use on your car insurance.</a:t>
            </a:r>
          </a:p>
          <a:p>
            <a:endParaRPr lang="en-GB" dirty="0"/>
          </a:p>
        </p:txBody>
      </p:sp>
      <p:sp>
        <p:nvSpPr>
          <p:cNvPr id="4" name="Slide Number Placeholder 3"/>
          <p:cNvSpPr>
            <a:spLocks noGrp="1"/>
          </p:cNvSpPr>
          <p:nvPr>
            <p:ph type="sldNum" sz="quarter" idx="5"/>
          </p:nvPr>
        </p:nvSpPr>
        <p:spPr/>
        <p:txBody>
          <a:bodyPr/>
          <a:lstStyle/>
          <a:p>
            <a:fld id="{FC800554-1AEB-4C8F-8AEA-50A6A2D52047}" type="slidenum">
              <a:rPr lang="en-GB" smtClean="0"/>
              <a:t>6</a:t>
            </a:fld>
            <a:endParaRPr lang="en-GB"/>
          </a:p>
        </p:txBody>
      </p:sp>
    </p:spTree>
    <p:extLst>
      <p:ext uri="{BB962C8B-B14F-4D97-AF65-F5344CB8AC3E}">
        <p14:creationId xmlns:p14="http://schemas.microsoft.com/office/powerpoint/2010/main" val="3378167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 health declaration form confirms to Ofsted that you are medically fit to work with young children. It must be completed by a GP. Make sure this is done well in advance of the visit, as GP appointments can cause delays.</a:t>
            </a:r>
            <a:br>
              <a:rPr lang="en-GB" sz="1200" kern="1200" dirty="0">
                <a:solidFill>
                  <a:schemeClr val="tx1"/>
                </a:solidFill>
                <a:effectLst/>
                <a:latin typeface="+mn-lt"/>
                <a:ea typeface="+mn-ea"/>
                <a:cs typeface="+mn-cs"/>
              </a:rPr>
            </a:b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FC800554-1AEB-4C8F-8AEA-50A6A2D52047}" type="slidenum">
              <a:rPr lang="en-GB" smtClean="0"/>
              <a:t>7</a:t>
            </a:fld>
            <a:endParaRPr lang="en-GB"/>
          </a:p>
        </p:txBody>
      </p:sp>
    </p:spTree>
    <p:extLst>
      <p:ext uri="{BB962C8B-B14F-4D97-AF65-F5344CB8AC3E}">
        <p14:creationId xmlns:p14="http://schemas.microsoft.com/office/powerpoint/2010/main" val="3298695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mn-lt"/>
                <a:ea typeface="+mn-ea"/>
                <a:cs typeface="+mn-cs"/>
              </a:rPr>
              <a:t>This is your final checklist slide. Before the inspector arrives, double‑check that every document is in your folder. The smoother the paperwork element goes, the quicker you can move on to conversations about your environment, routines, and safeguarding knowledge.</a:t>
            </a:r>
            <a:br>
              <a:rPr lang="en-GB" sz="1200" b="0" i="0" kern="1200" dirty="0">
                <a:solidFill>
                  <a:schemeClr val="tx1"/>
                </a:solidFill>
                <a:effectLst/>
                <a:latin typeface="+mn-lt"/>
                <a:ea typeface="+mn-ea"/>
                <a:cs typeface="+mn-cs"/>
              </a:rPr>
            </a:br>
            <a:endParaRPr lang="en-GB" dirty="0"/>
          </a:p>
        </p:txBody>
      </p:sp>
      <p:sp>
        <p:nvSpPr>
          <p:cNvPr id="4" name="Slide Number Placeholder 3"/>
          <p:cNvSpPr>
            <a:spLocks noGrp="1"/>
          </p:cNvSpPr>
          <p:nvPr>
            <p:ph type="sldNum" sz="quarter" idx="5"/>
          </p:nvPr>
        </p:nvSpPr>
        <p:spPr/>
        <p:txBody>
          <a:bodyPr/>
          <a:lstStyle/>
          <a:p>
            <a:fld id="{FC800554-1AEB-4C8F-8AEA-50A6A2D52047}" type="slidenum">
              <a:rPr lang="en-GB" smtClean="0"/>
              <a:t>8</a:t>
            </a:fld>
            <a:endParaRPr lang="en-GB"/>
          </a:p>
        </p:txBody>
      </p:sp>
    </p:spTree>
    <p:extLst>
      <p:ext uri="{BB962C8B-B14F-4D97-AF65-F5344CB8AC3E}">
        <p14:creationId xmlns:p14="http://schemas.microsoft.com/office/powerpoint/2010/main" val="2535646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C8C64-8374-C5F8-A1F8-53EA865565CC}"/>
              </a:ext>
            </a:extLst>
          </p:cNvPr>
          <p:cNvSpPr>
            <a:spLocks noGrp="1"/>
          </p:cNvSpPr>
          <p:nvPr>
            <p:ph type="ctrTitle"/>
          </p:nvPr>
        </p:nvSpPr>
        <p:spPr>
          <a:xfrm>
            <a:off x="934065" y="1122363"/>
            <a:ext cx="10461522" cy="2387600"/>
          </a:xfrm>
        </p:spPr>
        <p:txBody>
          <a:bodyPr anchor="b">
            <a:normAutofit/>
          </a:bodyPr>
          <a:lstStyle>
            <a:lvl1pPr algn="l">
              <a:defRPr sz="4800">
                <a:solidFill>
                  <a:schemeClr val="accent6"/>
                </a:solidFill>
              </a:defRPr>
            </a:lvl1pPr>
          </a:lstStyle>
          <a:p>
            <a:r>
              <a:rPr lang="en-GB"/>
              <a:t>Click to edit Master title style</a:t>
            </a:r>
          </a:p>
        </p:txBody>
      </p:sp>
      <p:sp>
        <p:nvSpPr>
          <p:cNvPr id="3" name="Subtitle 2">
            <a:extLst>
              <a:ext uri="{FF2B5EF4-FFF2-40B4-BE49-F238E27FC236}">
                <a16:creationId xmlns:a16="http://schemas.microsoft.com/office/drawing/2014/main" id="{1E8DB992-AAEB-E0C3-EBFA-36B1E4D40472}"/>
              </a:ext>
            </a:extLst>
          </p:cNvPr>
          <p:cNvSpPr>
            <a:spLocks noGrp="1"/>
          </p:cNvSpPr>
          <p:nvPr>
            <p:ph type="subTitle" idx="1"/>
          </p:nvPr>
        </p:nvSpPr>
        <p:spPr>
          <a:xfrm>
            <a:off x="934065" y="3602038"/>
            <a:ext cx="10461522"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Slide Number Placeholder 5">
            <a:extLst>
              <a:ext uri="{FF2B5EF4-FFF2-40B4-BE49-F238E27FC236}">
                <a16:creationId xmlns:a16="http://schemas.microsoft.com/office/drawing/2014/main" id="{6DBEBBA2-C629-3570-ECF9-9DE86C2C23E1}"/>
              </a:ext>
            </a:extLst>
          </p:cNvPr>
          <p:cNvSpPr>
            <a:spLocks noGrp="1"/>
          </p:cNvSpPr>
          <p:nvPr>
            <p:ph type="sldNum" sz="quarter" idx="4"/>
          </p:nvPr>
        </p:nvSpPr>
        <p:spPr>
          <a:xfrm>
            <a:off x="0" y="-2563"/>
            <a:ext cx="452284" cy="367687"/>
          </a:xfrm>
          <a:prstGeom prst="rect">
            <a:avLst/>
          </a:prstGeom>
        </p:spPr>
        <p:txBody>
          <a:bodyPr vert="horz" lIns="91440" tIns="45720" rIns="91440" bIns="45720" rtlCol="0" anchor="ctr"/>
          <a:lstStyle>
            <a:lvl1pPr algn="l">
              <a:defRPr sz="1400">
                <a:solidFill>
                  <a:schemeClr val="accent5"/>
                </a:solidFill>
              </a:defRPr>
            </a:lvl1pPr>
          </a:lstStyle>
          <a:p>
            <a:fld id="{29D9C7BE-2C5B-415E-A9B0-3FE0DB9EE860}" type="slidenum">
              <a:rPr lang="en-GB" smtClean="0"/>
              <a:pPr/>
              <a:t>‹#›</a:t>
            </a:fld>
            <a:endParaRPr lang="en-GB"/>
          </a:p>
        </p:txBody>
      </p:sp>
    </p:spTree>
    <p:extLst>
      <p:ext uri="{BB962C8B-B14F-4D97-AF65-F5344CB8AC3E}">
        <p14:creationId xmlns:p14="http://schemas.microsoft.com/office/powerpoint/2010/main" val="3288789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6EE1C-C0D1-8368-18AB-4FC72C85C856}"/>
              </a:ext>
            </a:extLst>
          </p:cNvPr>
          <p:cNvSpPr>
            <a:spLocks noGrp="1"/>
          </p:cNvSpPr>
          <p:nvPr>
            <p:ph type="title"/>
          </p:nvPr>
        </p:nvSpPr>
        <p:spPr>
          <a:xfrm>
            <a:off x="839788" y="457200"/>
            <a:ext cx="3932237" cy="1600200"/>
          </a:xfrm>
        </p:spPr>
        <p:txBody>
          <a:bodyPr anchor="b">
            <a:normAutofit/>
          </a:bodyPr>
          <a:lstStyle>
            <a:lvl1pPr>
              <a:defRPr sz="2400" b="0"/>
            </a:lvl1pPr>
          </a:lstStyle>
          <a:p>
            <a:r>
              <a:rPr lang="en-GB"/>
              <a:t>Click to edit Master title style</a:t>
            </a:r>
          </a:p>
        </p:txBody>
      </p:sp>
      <p:sp>
        <p:nvSpPr>
          <p:cNvPr id="3" name="Content Placeholder 2">
            <a:extLst>
              <a:ext uri="{FF2B5EF4-FFF2-40B4-BE49-F238E27FC236}">
                <a16:creationId xmlns:a16="http://schemas.microsoft.com/office/drawing/2014/main" id="{8978AF2D-A8C3-67D2-B3DD-EFC52719C9D8}"/>
              </a:ext>
            </a:extLst>
          </p:cNvPr>
          <p:cNvSpPr>
            <a:spLocks noGrp="1"/>
          </p:cNvSpPr>
          <p:nvPr>
            <p:ph idx="1"/>
          </p:nvPr>
        </p:nvSpPr>
        <p:spPr>
          <a:xfrm>
            <a:off x="5183188" y="457201"/>
            <a:ext cx="6172200" cy="516834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1E6A3DC6-C432-42F9-EC7D-63496C73F4DA}"/>
              </a:ext>
            </a:extLst>
          </p:cNvPr>
          <p:cNvSpPr>
            <a:spLocks noGrp="1"/>
          </p:cNvSpPr>
          <p:nvPr>
            <p:ph type="body" sz="half" idx="2"/>
          </p:nvPr>
        </p:nvSpPr>
        <p:spPr>
          <a:xfrm>
            <a:off x="839788" y="2057400"/>
            <a:ext cx="3932237" cy="3568148"/>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6" name="Slide Number Placeholder 5">
            <a:extLst>
              <a:ext uri="{FF2B5EF4-FFF2-40B4-BE49-F238E27FC236}">
                <a16:creationId xmlns:a16="http://schemas.microsoft.com/office/drawing/2014/main" id="{2C5479FE-4DFA-F9C8-6802-115EDBF91C05}"/>
              </a:ext>
            </a:extLst>
          </p:cNvPr>
          <p:cNvSpPr txBox="1">
            <a:spLocks/>
          </p:cNvSpPr>
          <p:nvPr userDrawn="1"/>
        </p:nvSpPr>
        <p:spPr>
          <a:xfrm>
            <a:off x="0" y="-2563"/>
            <a:ext cx="452284" cy="367687"/>
          </a:xfrm>
          <a:prstGeom prst="rect">
            <a:avLst/>
          </a:prstGeom>
        </p:spPr>
        <p:txBody>
          <a:bodyPr vert="horz" lIns="91440" tIns="45720" rIns="91440" bIns="45720" rtlCol="0" anchor="ctr"/>
          <a:lstStyle>
            <a:defPPr>
              <a:defRPr lang="en-US"/>
            </a:defPPr>
            <a:lvl1pPr marL="0" algn="l" defTabSz="914400" rtl="0" eaLnBrk="1" latinLnBrk="0" hangingPunct="1">
              <a:defRPr sz="1400" kern="1200">
                <a:solidFill>
                  <a:schemeClr val="accent5"/>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9D9C7BE-2C5B-415E-A9B0-3FE0DB9EE860}" type="slidenum">
              <a:rPr lang="en-GB" smtClean="0"/>
              <a:pPr/>
              <a:t>‹#›</a:t>
            </a:fld>
            <a:endParaRPr lang="en-GB"/>
          </a:p>
        </p:txBody>
      </p:sp>
    </p:spTree>
    <p:extLst>
      <p:ext uri="{BB962C8B-B14F-4D97-AF65-F5344CB8AC3E}">
        <p14:creationId xmlns:p14="http://schemas.microsoft.com/office/powerpoint/2010/main" val="7057829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00957A-A51F-8445-6969-2A2DD5C97922}"/>
              </a:ext>
            </a:extLst>
          </p:cNvPr>
          <p:cNvSpPr>
            <a:spLocks noGrp="1"/>
          </p:cNvSpPr>
          <p:nvPr>
            <p:ph type="title"/>
          </p:nvPr>
        </p:nvSpPr>
        <p:spPr>
          <a:xfrm>
            <a:off x="839788" y="457200"/>
            <a:ext cx="3932237" cy="1600200"/>
          </a:xfrm>
        </p:spPr>
        <p:txBody>
          <a:bodyPr anchor="b">
            <a:normAutofit/>
          </a:bodyPr>
          <a:lstStyle>
            <a:lvl1pPr>
              <a:defRPr sz="2400" b="0"/>
            </a:lvl1pPr>
          </a:lstStyle>
          <a:p>
            <a:r>
              <a:rPr lang="en-GB"/>
              <a:t>Click to edit Master title style</a:t>
            </a:r>
          </a:p>
        </p:txBody>
      </p:sp>
      <p:sp>
        <p:nvSpPr>
          <p:cNvPr id="3" name="Picture Placeholder 2">
            <a:extLst>
              <a:ext uri="{FF2B5EF4-FFF2-40B4-BE49-F238E27FC236}">
                <a16:creationId xmlns:a16="http://schemas.microsoft.com/office/drawing/2014/main" id="{8994FBCC-AC92-1748-10F6-37021B84ED75}"/>
              </a:ext>
            </a:extLst>
          </p:cNvPr>
          <p:cNvSpPr>
            <a:spLocks noGrp="1"/>
          </p:cNvSpPr>
          <p:nvPr>
            <p:ph type="pic" idx="1"/>
          </p:nvPr>
        </p:nvSpPr>
        <p:spPr>
          <a:xfrm>
            <a:off x="5183188" y="457200"/>
            <a:ext cx="6172200" cy="508883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p>
        </p:txBody>
      </p:sp>
      <p:sp>
        <p:nvSpPr>
          <p:cNvPr id="4" name="Text Placeholder 3">
            <a:extLst>
              <a:ext uri="{FF2B5EF4-FFF2-40B4-BE49-F238E27FC236}">
                <a16:creationId xmlns:a16="http://schemas.microsoft.com/office/drawing/2014/main" id="{C5DFEADE-198B-9048-3409-B3852AE0C9B1}"/>
              </a:ext>
            </a:extLst>
          </p:cNvPr>
          <p:cNvSpPr>
            <a:spLocks noGrp="1"/>
          </p:cNvSpPr>
          <p:nvPr>
            <p:ph type="body" sz="half" idx="2"/>
          </p:nvPr>
        </p:nvSpPr>
        <p:spPr>
          <a:xfrm>
            <a:off x="839788" y="2057400"/>
            <a:ext cx="3932237" cy="3488636"/>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6" name="Slide Number Placeholder 5">
            <a:extLst>
              <a:ext uri="{FF2B5EF4-FFF2-40B4-BE49-F238E27FC236}">
                <a16:creationId xmlns:a16="http://schemas.microsoft.com/office/drawing/2014/main" id="{CBCC7173-59E9-5D10-9E47-3E4765820AEF}"/>
              </a:ext>
            </a:extLst>
          </p:cNvPr>
          <p:cNvSpPr txBox="1">
            <a:spLocks/>
          </p:cNvSpPr>
          <p:nvPr userDrawn="1"/>
        </p:nvSpPr>
        <p:spPr>
          <a:xfrm>
            <a:off x="0" y="-2563"/>
            <a:ext cx="452284" cy="367687"/>
          </a:xfrm>
          <a:prstGeom prst="rect">
            <a:avLst/>
          </a:prstGeom>
        </p:spPr>
        <p:txBody>
          <a:bodyPr vert="horz" lIns="91440" tIns="45720" rIns="91440" bIns="45720" rtlCol="0" anchor="ctr"/>
          <a:lstStyle>
            <a:defPPr>
              <a:defRPr lang="en-US"/>
            </a:defPPr>
            <a:lvl1pPr marL="0" algn="l" defTabSz="914400" rtl="0" eaLnBrk="1" latinLnBrk="0" hangingPunct="1">
              <a:defRPr sz="1400" kern="1200">
                <a:solidFill>
                  <a:schemeClr val="accent5"/>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9D9C7BE-2C5B-415E-A9B0-3FE0DB9EE860}" type="slidenum">
              <a:rPr lang="en-GB" smtClean="0"/>
              <a:pPr/>
              <a:t>‹#›</a:t>
            </a:fld>
            <a:endParaRPr lang="en-GB"/>
          </a:p>
        </p:txBody>
      </p:sp>
    </p:spTree>
    <p:extLst>
      <p:ext uri="{BB962C8B-B14F-4D97-AF65-F5344CB8AC3E}">
        <p14:creationId xmlns:p14="http://schemas.microsoft.com/office/powerpoint/2010/main" val="25593133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Photo 5">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8247888" y="713232"/>
            <a:ext cx="3364992" cy="3227832"/>
          </a:xfrm>
        </p:spPr>
        <p:txBody>
          <a:bodyPr anchor="t">
            <a:normAutofit/>
          </a:bodyPr>
          <a:lstStyle>
            <a:lvl1pPr algn="l">
              <a:defRPr sz="4000">
                <a:gradFill>
                  <a:gsLst>
                    <a:gs pos="0">
                      <a:schemeClr val="accent2"/>
                    </a:gs>
                    <a:gs pos="100000">
                      <a:schemeClr val="accent5"/>
                    </a:gs>
                  </a:gsLst>
                  <a:lin ang="15600000" scaled="0"/>
                </a:gradFill>
              </a:defRPr>
            </a:lvl1pPr>
          </a:lstStyle>
          <a:p>
            <a:r>
              <a:rPr lang="en-US"/>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8247888" y="5138927"/>
            <a:ext cx="3200400" cy="1197864"/>
          </a:xfrm>
        </p:spPr>
        <p:txBody>
          <a:bodyPr anchor="t">
            <a:normAutofit/>
          </a:bodyPr>
          <a:lstStyle>
            <a:lvl1pPr marL="0" indent="0" algn="l">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9" name="Picture Placeholder 8">
            <a:extLst>
              <a:ext uri="{FF2B5EF4-FFF2-40B4-BE49-F238E27FC236}">
                <a16:creationId xmlns:a16="http://schemas.microsoft.com/office/drawing/2014/main" id="{37C87932-7DAB-7F93-5E51-7AEEA5AC7FEA}"/>
              </a:ext>
            </a:extLst>
          </p:cNvPr>
          <p:cNvSpPr>
            <a:spLocks noGrp="1"/>
          </p:cNvSpPr>
          <p:nvPr>
            <p:ph type="pic" sz="quarter" idx="13"/>
          </p:nvPr>
        </p:nvSpPr>
        <p:spPr>
          <a:xfrm>
            <a:off x="0" y="0"/>
            <a:ext cx="7653528" cy="6858000"/>
          </a:xfrm>
          <a:noFill/>
        </p:spPr>
        <p:txBody>
          <a:bodyPr/>
          <a:lstStyle>
            <a:lvl1pPr marL="0" indent="0">
              <a:buNone/>
              <a:defRPr/>
            </a:lvl1pPr>
          </a:lstStyle>
          <a:p>
            <a:endParaRPr lang="en-US"/>
          </a:p>
        </p:txBody>
      </p:sp>
      <p:sp>
        <p:nvSpPr>
          <p:cNvPr id="4" name="Date Placeholder 3">
            <a:extLst>
              <a:ext uri="{FF2B5EF4-FFF2-40B4-BE49-F238E27FC236}">
                <a16:creationId xmlns:a16="http://schemas.microsoft.com/office/drawing/2014/main" id="{3D4FF974-138E-88CF-9001-1A07C67D1DFD}"/>
              </a:ext>
            </a:extLst>
          </p:cNvPr>
          <p:cNvSpPr>
            <a:spLocks noGrp="1"/>
          </p:cNvSpPr>
          <p:nvPr>
            <p:ph type="dt" sz="half" idx="14"/>
          </p:nvPr>
        </p:nvSpPr>
        <p:spPr>
          <a:xfrm>
            <a:off x="10707624" y="6318504"/>
            <a:ext cx="859536" cy="365760"/>
          </a:xfrm>
        </p:spPr>
        <p:txBody>
          <a:bodyPr/>
          <a:lstStyle/>
          <a:p>
            <a:fld id="{C139A420-CE3C-4200-8C12-93D1D0592160}" type="datetime1">
              <a:rPr lang="en-US" smtClean="0"/>
              <a:t>3/17/2026</a:t>
            </a:fld>
            <a:endParaRPr lang="en-US"/>
          </a:p>
        </p:txBody>
      </p:sp>
      <p:sp>
        <p:nvSpPr>
          <p:cNvPr id="5" name="Footer Placeholder 4">
            <a:extLst>
              <a:ext uri="{FF2B5EF4-FFF2-40B4-BE49-F238E27FC236}">
                <a16:creationId xmlns:a16="http://schemas.microsoft.com/office/drawing/2014/main" id="{6B30B7E9-D8D3-BC56-A758-6C86B58C0AC5}"/>
              </a:ext>
            </a:extLst>
          </p:cNvPr>
          <p:cNvSpPr>
            <a:spLocks noGrp="1"/>
          </p:cNvSpPr>
          <p:nvPr>
            <p:ph type="ftr" sz="quarter" idx="15"/>
          </p:nvPr>
        </p:nvSpPr>
        <p:spPr>
          <a:xfrm>
            <a:off x="8247888" y="6318504"/>
            <a:ext cx="2459736" cy="365760"/>
          </a:xfrm>
        </p:spPr>
        <p:txBody>
          <a:bodyPr/>
          <a:lstStyle/>
          <a:p>
            <a:r>
              <a:rPr lang="en-US"/>
              <a:t>Sample Footer Text</a:t>
            </a:r>
          </a:p>
        </p:txBody>
      </p:sp>
      <p:sp>
        <p:nvSpPr>
          <p:cNvPr id="6" name="Slide Number Placeholder 5">
            <a:extLst>
              <a:ext uri="{FF2B5EF4-FFF2-40B4-BE49-F238E27FC236}">
                <a16:creationId xmlns:a16="http://schemas.microsoft.com/office/drawing/2014/main" id="{E1DA7CD4-7B92-1CD1-A9F0-94B053972CA3}"/>
              </a:ext>
            </a:extLst>
          </p:cNvPr>
          <p:cNvSpPr>
            <a:spLocks noGrp="1"/>
          </p:cNvSpPr>
          <p:nvPr>
            <p:ph type="sldNum" sz="quarter" idx="16"/>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229602362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Content Photo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502920"/>
            <a:ext cx="6858000" cy="841248"/>
          </a:xfrm>
        </p:spPr>
        <p:txBody>
          <a:bodyPr anchor="b"/>
          <a:lstStyle/>
          <a:p>
            <a:r>
              <a:rPr lang="en-US"/>
              <a:t>Click to edit Master title style</a:t>
            </a:r>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612648" y="1472184"/>
            <a:ext cx="6858000" cy="4782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Picture Placeholder 8">
            <a:extLst>
              <a:ext uri="{FF2B5EF4-FFF2-40B4-BE49-F238E27FC236}">
                <a16:creationId xmlns:a16="http://schemas.microsoft.com/office/drawing/2014/main" id="{19D3616B-B0C6-AB9E-48FA-05090671826A}"/>
              </a:ext>
            </a:extLst>
          </p:cNvPr>
          <p:cNvSpPr>
            <a:spLocks noGrp="1"/>
          </p:cNvSpPr>
          <p:nvPr>
            <p:ph type="pic" sz="quarter" idx="15"/>
          </p:nvPr>
        </p:nvSpPr>
        <p:spPr>
          <a:xfrm>
            <a:off x="8129142" y="0"/>
            <a:ext cx="3939493" cy="6858000"/>
          </a:xfrm>
          <a:noFill/>
        </p:spPr>
        <p:txBody>
          <a:bodyPr vert="horz" lIns="91440" tIns="45720" rIns="91440" bIns="45720" rtlCol="0">
            <a:normAutofit/>
          </a:bodyPr>
          <a:lstStyle>
            <a:lvl1pPr>
              <a:defRPr lang="en-US" dirty="0">
                <a:solidFill>
                  <a:schemeClr val="tx1"/>
                </a:solidFill>
              </a:defRPr>
            </a:lvl1pPr>
          </a:lstStyle>
          <a:p>
            <a:pPr marL="0" lvl="0" indent="0">
              <a:buNone/>
            </a:pPr>
            <a:endParaRPr lang="en-US"/>
          </a:p>
        </p:txBody>
      </p:sp>
      <p:grpSp>
        <p:nvGrpSpPr>
          <p:cNvPr id="10" name="Group 9">
            <a:extLst>
              <a:ext uri="{FF2B5EF4-FFF2-40B4-BE49-F238E27FC236}">
                <a16:creationId xmlns:a16="http://schemas.microsoft.com/office/drawing/2014/main" id="{D5BBFBAF-5922-A442-5D1A-BC28ADE0D2B7}"/>
              </a:ext>
              <a:ext uri="{C183D7F6-B498-43B3-948B-1728B52AA6E4}">
                <adec:decorative xmlns:adec="http://schemas.microsoft.com/office/drawing/2017/decorative" val="1"/>
              </a:ext>
            </a:extLst>
          </p:cNvPr>
          <p:cNvGrpSpPr/>
          <p:nvPr userDrawn="1"/>
        </p:nvGrpSpPr>
        <p:grpSpPr>
          <a:xfrm>
            <a:off x="12068638" y="0"/>
            <a:ext cx="123362" cy="6858000"/>
            <a:chOff x="12068638" y="0"/>
            <a:chExt cx="123362" cy="6858000"/>
          </a:xfrm>
        </p:grpSpPr>
        <p:sp>
          <p:nvSpPr>
            <p:cNvPr id="11" name="Rectangle 10">
              <a:extLst>
                <a:ext uri="{FF2B5EF4-FFF2-40B4-BE49-F238E27FC236}">
                  <a16:creationId xmlns:a16="http://schemas.microsoft.com/office/drawing/2014/main" id="{E9DBF79C-336C-A5FC-F9A7-F678FEB5C351}"/>
                </a:ext>
              </a:extLst>
            </p:cNvPr>
            <p:cNvSpPr/>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B3E95C8-0894-01F3-97E4-60803AAA24AF}"/>
                </a:ext>
              </a:extLst>
            </p:cNvPr>
            <p:cNvSpPr/>
            <p:nvPr/>
          </p:nvSpPr>
          <p:spPr>
            <a:xfrm>
              <a:off x="12068638" y="3527553"/>
              <a:ext cx="123362" cy="3330447"/>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Date Placeholder 2">
            <a:extLst>
              <a:ext uri="{FF2B5EF4-FFF2-40B4-BE49-F238E27FC236}">
                <a16:creationId xmlns:a16="http://schemas.microsoft.com/office/drawing/2014/main" id="{2632EABA-2011-B91D-C867-6B03C4743305}"/>
              </a:ext>
            </a:extLst>
          </p:cNvPr>
          <p:cNvSpPr>
            <a:spLocks noGrp="1"/>
          </p:cNvSpPr>
          <p:nvPr>
            <p:ph type="dt" sz="half" idx="16"/>
          </p:nvPr>
        </p:nvSpPr>
        <p:spPr>
          <a:xfrm>
            <a:off x="4709160" y="6318504"/>
            <a:ext cx="2350008" cy="365760"/>
          </a:xfrm>
        </p:spPr>
        <p:txBody>
          <a:bodyPr/>
          <a:lstStyle/>
          <a:p>
            <a:fld id="{DB8F12BC-FCDD-4026-B597-144C5072AB24}" type="datetime1">
              <a:rPr lang="en-US" smtClean="0"/>
              <a:t>3/17/2026</a:t>
            </a:fld>
            <a:endParaRPr lang="en-US"/>
          </a:p>
        </p:txBody>
      </p:sp>
      <p:sp>
        <p:nvSpPr>
          <p:cNvPr id="4" name="Footer Placeholder 3">
            <a:extLst>
              <a:ext uri="{FF2B5EF4-FFF2-40B4-BE49-F238E27FC236}">
                <a16:creationId xmlns:a16="http://schemas.microsoft.com/office/drawing/2014/main" id="{655B44AF-FB05-4BBA-5AC9-C89D1BB5BE69}"/>
              </a:ext>
            </a:extLst>
          </p:cNvPr>
          <p:cNvSpPr>
            <a:spLocks noGrp="1"/>
          </p:cNvSpPr>
          <p:nvPr>
            <p:ph type="ftr" sz="quarter" idx="17"/>
          </p:nvPr>
        </p:nvSpPr>
        <p:spPr/>
        <p:txBody>
          <a:bodyPr/>
          <a:lstStyle/>
          <a:p>
            <a:r>
              <a:rPr lang="en-US"/>
              <a:t>Sample Footer Text</a:t>
            </a:r>
          </a:p>
        </p:txBody>
      </p:sp>
      <p:sp>
        <p:nvSpPr>
          <p:cNvPr id="13" name="Slide Number Placeholder 12">
            <a:extLst>
              <a:ext uri="{FF2B5EF4-FFF2-40B4-BE49-F238E27FC236}">
                <a16:creationId xmlns:a16="http://schemas.microsoft.com/office/drawing/2014/main" id="{437E37F5-E579-D12C-536E-A9118707E1C6}"/>
              </a:ext>
            </a:extLst>
          </p:cNvPr>
          <p:cNvSpPr>
            <a:spLocks noGrp="1"/>
          </p:cNvSpPr>
          <p:nvPr>
            <p:ph type="sldNum" sz="quarter" idx="18"/>
          </p:nvPr>
        </p:nvSpPr>
        <p:spPr>
          <a:xfrm>
            <a:off x="6976872" y="6318504"/>
            <a:ext cx="493776" cy="365760"/>
          </a:xfrm>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14112592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1_Section Header">
    <p:bg>
      <p:bgPr>
        <a:solidFill>
          <a:schemeClr val="bg2"/>
        </a:solid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6AC1F45-7001-8B9F-DFF6-7AB9BDFFEEB2}"/>
              </a:ext>
            </a:extLst>
          </p:cNvPr>
          <p:cNvSpPr/>
          <p:nvPr/>
        </p:nvSpPr>
        <p:spPr>
          <a:xfrm>
            <a:off x="11250895" y="5791200"/>
            <a:ext cx="6351" cy="745197"/>
          </a:xfrm>
          <a:custGeom>
            <a:avLst/>
            <a:gdLst>
              <a:gd name="connsiteX0" fmla="*/ 0 w 6351"/>
              <a:gd name="connsiteY0" fmla="*/ 0 h 745197"/>
              <a:gd name="connsiteX1" fmla="*/ 0 w 6351"/>
              <a:gd name="connsiteY1" fmla="*/ 745198 h 745197"/>
            </a:gdLst>
            <a:ahLst/>
            <a:cxnLst>
              <a:cxn ang="0">
                <a:pos x="connsiteX0" y="connsiteY0"/>
              </a:cxn>
              <a:cxn ang="0">
                <a:pos x="connsiteX1" y="connsiteY1"/>
              </a:cxn>
            </a:cxnLst>
            <a:rect l="l" t="t" r="r" b="b"/>
            <a:pathLst>
              <a:path w="6351" h="745197">
                <a:moveTo>
                  <a:pt x="0" y="0"/>
                </a:moveTo>
                <a:lnTo>
                  <a:pt x="0" y="745198"/>
                </a:lnTo>
              </a:path>
            </a:pathLst>
          </a:custGeom>
          <a:ln w="31732" cap="flat">
            <a:solidFill>
              <a:schemeClr val="accent4"/>
            </a:solid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54C7D192-E835-0A48-0A40-F45D83E2583F}"/>
              </a:ext>
            </a:extLst>
          </p:cNvPr>
          <p:cNvSpPr/>
          <p:nvPr/>
        </p:nvSpPr>
        <p:spPr>
          <a:xfrm>
            <a:off x="685800" y="6141695"/>
            <a:ext cx="10923933" cy="0"/>
          </a:xfrm>
          <a:custGeom>
            <a:avLst/>
            <a:gdLst>
              <a:gd name="connsiteX0" fmla="*/ 10923934 w 10923933"/>
              <a:gd name="connsiteY0" fmla="*/ 0 h 0"/>
              <a:gd name="connsiteX1" fmla="*/ 0 w 10923933"/>
              <a:gd name="connsiteY1" fmla="*/ 1 h 0"/>
            </a:gdLst>
            <a:ahLst/>
            <a:cxnLst>
              <a:cxn ang="0">
                <a:pos x="connsiteX0" y="connsiteY0"/>
              </a:cxn>
              <a:cxn ang="0">
                <a:pos x="connsiteX1" y="connsiteY1"/>
              </a:cxn>
            </a:cxnLst>
            <a:rect l="l" t="t" r="r" b="b"/>
            <a:pathLst>
              <a:path w="10923933">
                <a:moveTo>
                  <a:pt x="10923934" y="0"/>
                </a:moveTo>
                <a:lnTo>
                  <a:pt x="0" y="1"/>
                </a:lnTo>
              </a:path>
            </a:pathLst>
          </a:custGeom>
          <a:ln w="31732" cap="flat">
            <a:solidFill>
              <a:schemeClr val="accent4"/>
            </a:solid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EFB376E1-8198-EB00-587E-C647BCF364D4}"/>
              </a:ext>
            </a:extLst>
          </p:cNvPr>
          <p:cNvSpPr/>
          <p:nvPr/>
        </p:nvSpPr>
        <p:spPr>
          <a:xfrm>
            <a:off x="10998565" y="5873632"/>
            <a:ext cx="529937" cy="526934"/>
          </a:xfrm>
          <a:custGeom>
            <a:avLst/>
            <a:gdLst>
              <a:gd name="connsiteX0" fmla="*/ 529938 w 529937"/>
              <a:gd name="connsiteY0" fmla="*/ 0 h 526934"/>
              <a:gd name="connsiteX1" fmla="*/ 0 w 529937"/>
              <a:gd name="connsiteY1" fmla="*/ 526935 h 526934"/>
            </a:gdLst>
            <a:ahLst/>
            <a:cxnLst>
              <a:cxn ang="0">
                <a:pos x="connsiteX0" y="connsiteY0"/>
              </a:cxn>
              <a:cxn ang="0">
                <a:pos x="connsiteX1" y="connsiteY1"/>
              </a:cxn>
            </a:cxnLst>
            <a:rect l="l" t="t" r="r" b="b"/>
            <a:pathLst>
              <a:path w="529937" h="526934">
                <a:moveTo>
                  <a:pt x="529938" y="0"/>
                </a:moveTo>
                <a:lnTo>
                  <a:pt x="0" y="526935"/>
                </a:lnTo>
              </a:path>
            </a:pathLst>
          </a:custGeom>
          <a:ln w="31732" cap="flat">
            <a:solidFill>
              <a:schemeClr val="accent4"/>
            </a:solid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1F94599F-6DE1-A082-E9E1-D732956078AB}"/>
              </a:ext>
            </a:extLst>
          </p:cNvPr>
          <p:cNvSpPr/>
          <p:nvPr/>
        </p:nvSpPr>
        <p:spPr>
          <a:xfrm>
            <a:off x="10976145" y="5873637"/>
            <a:ext cx="529937" cy="526934"/>
          </a:xfrm>
          <a:custGeom>
            <a:avLst/>
            <a:gdLst>
              <a:gd name="connsiteX0" fmla="*/ 529938 w 529937"/>
              <a:gd name="connsiteY0" fmla="*/ 526935 h 526934"/>
              <a:gd name="connsiteX1" fmla="*/ 0 w 529937"/>
              <a:gd name="connsiteY1" fmla="*/ 0 h 526934"/>
            </a:gdLst>
            <a:ahLst/>
            <a:cxnLst>
              <a:cxn ang="0">
                <a:pos x="connsiteX0" y="connsiteY0"/>
              </a:cxn>
              <a:cxn ang="0">
                <a:pos x="connsiteX1" y="connsiteY1"/>
              </a:cxn>
            </a:cxnLst>
            <a:rect l="l" t="t" r="r" b="b"/>
            <a:pathLst>
              <a:path w="529937" h="526934">
                <a:moveTo>
                  <a:pt x="529938" y="526935"/>
                </a:moveTo>
                <a:lnTo>
                  <a:pt x="0" y="0"/>
                </a:lnTo>
              </a:path>
            </a:pathLst>
          </a:custGeom>
          <a:ln w="31732" cap="flat">
            <a:solidFill>
              <a:schemeClr val="accent4"/>
            </a:solidFill>
            <a:prstDash val="solid"/>
            <a:miter/>
          </a:ln>
        </p:spPr>
        <p:txBody>
          <a:bodyPr rtlCol="0" anchor="ctr"/>
          <a:lstStyle/>
          <a:p>
            <a:endParaRPr lang="en-US"/>
          </a:p>
        </p:txBody>
      </p:sp>
      <p:sp>
        <p:nvSpPr>
          <p:cNvPr id="2" name="Title 1">
            <a:extLst>
              <a:ext uri="{FF2B5EF4-FFF2-40B4-BE49-F238E27FC236}">
                <a16:creationId xmlns:a16="http://schemas.microsoft.com/office/drawing/2014/main" id="{E4336E9A-8E96-CD8C-7598-F87632CD81CF}"/>
              </a:ext>
            </a:extLst>
          </p:cNvPr>
          <p:cNvSpPr>
            <a:spLocks noGrp="1"/>
          </p:cNvSpPr>
          <p:nvPr>
            <p:ph type="ctrTitle" hasCustomPrompt="1"/>
          </p:nvPr>
        </p:nvSpPr>
        <p:spPr>
          <a:xfrm>
            <a:off x="609600" y="990600"/>
            <a:ext cx="10058400" cy="5029200"/>
          </a:xfrm>
        </p:spPr>
        <p:txBody>
          <a:bodyPr vert="horz" lIns="91440" tIns="45720" rIns="91440" bIns="45720" rtlCol="0" anchor="b">
            <a:noAutofit/>
          </a:bodyPr>
          <a:lstStyle>
            <a:lvl1pPr>
              <a:defRPr lang="en-US" sz="11000" dirty="0"/>
            </a:lvl1pPr>
          </a:lstStyle>
          <a:p>
            <a:pPr lvl="0"/>
            <a:r>
              <a:rPr lang="en-US" dirty="0"/>
              <a:t>Section Header</a:t>
            </a:r>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a:xfrm>
            <a:off x="612647" y="137388"/>
            <a:ext cx="2805405" cy="365125"/>
          </a:xfrm>
        </p:spPr>
        <p:txBody>
          <a:bodyPr>
            <a:noAutofit/>
          </a:bodyPr>
          <a:lstStyle/>
          <a:p>
            <a:r>
              <a:rPr lang="en-US" dirty="0"/>
              <a:t>Sample Footer Text</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a:xfrm>
            <a:off x="8893929" y="137388"/>
            <a:ext cx="2202644" cy="365125"/>
          </a:xfrm>
        </p:spPr>
        <p:txBody>
          <a:bodyPr>
            <a:noAutofit/>
          </a:bodyPr>
          <a:lstStyle/>
          <a:p>
            <a:fld id="{76FC08D9-20DE-421C-BE4E-310427BB699B}" type="datetime1">
              <a:rPr lang="en-US" smtClean="0"/>
              <a:t>3/17/2026</a:t>
            </a:fld>
            <a:endParaRPr lang="en-US" dirty="0"/>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a:xfrm>
            <a:off x="11147096" y="137388"/>
            <a:ext cx="429207" cy="365125"/>
          </a:xfrm>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375893580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Content with Picture 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8212664" y="687787"/>
            <a:ext cx="3363259" cy="1993392"/>
          </a:xfrm>
        </p:spPr>
        <p:txBody>
          <a:bodyPr anchor="b">
            <a:noAutofit/>
          </a:bodyPr>
          <a:lstStyle>
            <a:lvl1pPr>
              <a:defRPr sz="5400"/>
            </a:lvl1pPr>
          </a:lstStyle>
          <a:p>
            <a:r>
              <a:rPr lang="en-US" dirty="0"/>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0" y="0"/>
            <a:ext cx="7584144" cy="6858000"/>
          </a:xfrm>
          <a:blipFill>
            <a:blip r:embed="rId2">
              <a:alphaModFix amt="60000"/>
            </a:blip>
            <a:stretch>
              <a:fillRect/>
            </a:stretch>
          </a:blipFill>
        </p:spPr>
        <p:txBody>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8212791" y="2880360"/>
            <a:ext cx="3363259" cy="3274612"/>
          </a:xfrm>
        </p:spPr>
        <p:txBody>
          <a:bodyPr>
            <a:noAutofit/>
          </a:bodyPr>
          <a:lstStyle>
            <a:lvl1pPr>
              <a:defRPr sz="14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8">
            <a:extLst>
              <a:ext uri="{FF2B5EF4-FFF2-40B4-BE49-F238E27FC236}">
                <a16:creationId xmlns:a16="http://schemas.microsoft.com/office/drawing/2014/main" id="{B09198F5-FF38-389C-E060-120AC6301809}"/>
              </a:ext>
            </a:extLst>
          </p:cNvPr>
          <p:cNvSpPr>
            <a:spLocks noGrp="1"/>
          </p:cNvSpPr>
          <p:nvPr>
            <p:ph type="ftr" sz="quarter" idx="16"/>
          </p:nvPr>
        </p:nvSpPr>
        <p:spPr>
          <a:xfrm>
            <a:off x="8212663" y="6343955"/>
            <a:ext cx="2012061" cy="365125"/>
          </a:xfrm>
        </p:spPr>
        <p:txBody>
          <a:bodyPr>
            <a:noAutofit/>
          </a:bodyPr>
          <a:lstStyle/>
          <a:p>
            <a:r>
              <a:rPr lang="en-US"/>
              <a:t>Sample Footer Text</a:t>
            </a:r>
            <a:endParaRPr lang="en-US" dirty="0"/>
          </a:p>
        </p:txBody>
      </p:sp>
      <p:sp>
        <p:nvSpPr>
          <p:cNvPr id="4" name="Date Placeholder 3">
            <a:extLst>
              <a:ext uri="{FF2B5EF4-FFF2-40B4-BE49-F238E27FC236}">
                <a16:creationId xmlns:a16="http://schemas.microsoft.com/office/drawing/2014/main" id="{15305F20-8340-4F06-2EA5-4D05FFED4587}"/>
              </a:ext>
            </a:extLst>
          </p:cNvPr>
          <p:cNvSpPr>
            <a:spLocks noGrp="1"/>
          </p:cNvSpPr>
          <p:nvPr>
            <p:ph type="dt" sz="half" idx="15"/>
          </p:nvPr>
        </p:nvSpPr>
        <p:spPr>
          <a:xfrm>
            <a:off x="10224724" y="6343955"/>
            <a:ext cx="922372" cy="365125"/>
          </a:xfrm>
        </p:spPr>
        <p:txBody>
          <a:bodyPr>
            <a:noAutofit/>
          </a:bodyPr>
          <a:lstStyle/>
          <a:p>
            <a:fld id="{0B4A3A31-ACEE-4A00-9ED7-D579651BDB0B}" type="datetime1">
              <a:rPr lang="en-US" smtClean="0"/>
              <a:t>3/17/2026</a:t>
            </a:fld>
            <a:endParaRPr lang="en-US" dirty="0"/>
          </a:p>
        </p:txBody>
      </p:sp>
      <p:sp>
        <p:nvSpPr>
          <p:cNvPr id="10" name="Slide Number Placeholder 9">
            <a:extLst>
              <a:ext uri="{FF2B5EF4-FFF2-40B4-BE49-F238E27FC236}">
                <a16:creationId xmlns:a16="http://schemas.microsoft.com/office/drawing/2014/main" id="{4963CA08-6B63-DC1E-8CB3-C323C9040122}"/>
              </a:ext>
            </a:extLst>
          </p:cNvPr>
          <p:cNvSpPr>
            <a:spLocks noGrp="1"/>
          </p:cNvSpPr>
          <p:nvPr>
            <p:ph type="sldNum" sz="quarter" idx="17"/>
          </p:nvPr>
        </p:nvSpPr>
        <p:spPr>
          <a:xfrm>
            <a:off x="11147096" y="6343955"/>
            <a:ext cx="429207" cy="365125"/>
          </a:xfrm>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942302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D23772-E4A6-0F4F-4D26-F30BBE372A8D}"/>
              </a:ext>
            </a:extLst>
          </p:cNvPr>
          <p:cNvSpPr>
            <a:spLocks noGrp="1"/>
          </p:cNvSpPr>
          <p:nvPr>
            <p:ph type="title"/>
          </p:nvPr>
        </p:nvSpPr>
        <p:spPr/>
        <p:txBody>
          <a:bodyPr>
            <a:normAutofit/>
          </a:bodyPr>
          <a:lstStyle>
            <a:lvl1pPr>
              <a:lnSpc>
                <a:spcPct val="100000"/>
              </a:lnSpc>
              <a:defRPr sz="3600"/>
            </a:lvl1pPr>
          </a:lstStyle>
          <a:p>
            <a:r>
              <a:rPr lang="en-GB"/>
              <a:t>Click to edit Master title style</a:t>
            </a:r>
          </a:p>
        </p:txBody>
      </p:sp>
      <p:sp>
        <p:nvSpPr>
          <p:cNvPr id="3" name="Content Placeholder 2">
            <a:extLst>
              <a:ext uri="{FF2B5EF4-FFF2-40B4-BE49-F238E27FC236}">
                <a16:creationId xmlns:a16="http://schemas.microsoft.com/office/drawing/2014/main" id="{9A85C6DE-8EC0-30DF-FD76-C9B6D4073520}"/>
              </a:ext>
            </a:extLst>
          </p:cNvPr>
          <p:cNvSpPr>
            <a:spLocks noGrp="1"/>
          </p:cNvSpPr>
          <p:nvPr>
            <p:ph idx="1"/>
          </p:nvPr>
        </p:nvSpPr>
        <p:spPr>
          <a:xfrm>
            <a:off x="838200" y="1825625"/>
            <a:ext cx="10515600" cy="3799923"/>
          </a:xfrm>
        </p:spPr>
        <p:txBody>
          <a:bodyPr/>
          <a:lstStyle>
            <a:lvl1pPr marL="0" indent="0">
              <a:lnSpc>
                <a:spcPct val="100000"/>
              </a:lnSpc>
              <a:spcBef>
                <a:spcPts val="0"/>
              </a:spcBef>
              <a:spcAft>
                <a:spcPts val="1200"/>
              </a:spcAft>
              <a:buFontTx/>
              <a:buNone/>
              <a:defRPr sz="3600"/>
            </a:lvl1pPr>
            <a:lvl2pPr marL="357188" indent="-357188">
              <a:lnSpc>
                <a:spcPct val="100000"/>
              </a:lnSpc>
              <a:spcBef>
                <a:spcPts val="0"/>
              </a:spcBef>
              <a:spcAft>
                <a:spcPts val="1200"/>
              </a:spcAft>
              <a:buClr>
                <a:schemeClr val="accent6"/>
              </a:buClr>
              <a:buFont typeface="Wingdings" panose="05000000000000000000" pitchFamily="2" charset="2"/>
              <a:buChar char="§"/>
              <a:defRPr sz="3200"/>
            </a:lvl2pPr>
            <a:lvl3pPr marL="357188" indent="0">
              <a:lnSpc>
                <a:spcPct val="100000"/>
              </a:lnSpc>
              <a:spcBef>
                <a:spcPts val="0"/>
              </a:spcBef>
              <a:spcAft>
                <a:spcPts val="1200"/>
              </a:spcAft>
              <a:buClr>
                <a:schemeClr val="accent6"/>
              </a:buClr>
              <a:buFontTx/>
              <a:buNone/>
              <a:defRPr sz="2800"/>
            </a:lvl3pPr>
            <a:lvl4pPr marL="720725" indent="-360363">
              <a:lnSpc>
                <a:spcPct val="100000"/>
              </a:lnSpc>
              <a:spcBef>
                <a:spcPts val="0"/>
              </a:spcBef>
              <a:spcAft>
                <a:spcPts val="1200"/>
              </a:spcAft>
              <a:buClr>
                <a:schemeClr val="accent6"/>
              </a:buClr>
              <a:buFont typeface="Wingdings" panose="05000000000000000000" pitchFamily="2" charset="2"/>
              <a:buChar char="§"/>
              <a:defRPr sz="2400"/>
            </a:lvl4pPr>
            <a:lvl5pPr marL="720725" indent="0">
              <a:lnSpc>
                <a:spcPct val="100000"/>
              </a:lnSpc>
              <a:spcBef>
                <a:spcPts val="0"/>
              </a:spcBef>
              <a:spcAft>
                <a:spcPts val="1200"/>
              </a:spcAft>
              <a:buClr>
                <a:schemeClr val="accent6"/>
              </a:buClr>
              <a:buFontTx/>
              <a:buNone/>
              <a:defRPr sz="20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Slide Number Placeholder 5">
            <a:extLst>
              <a:ext uri="{FF2B5EF4-FFF2-40B4-BE49-F238E27FC236}">
                <a16:creationId xmlns:a16="http://schemas.microsoft.com/office/drawing/2014/main" id="{1677E805-6460-0119-5934-77D5E9D3B7BB}"/>
              </a:ext>
            </a:extLst>
          </p:cNvPr>
          <p:cNvSpPr txBox="1">
            <a:spLocks/>
          </p:cNvSpPr>
          <p:nvPr userDrawn="1"/>
        </p:nvSpPr>
        <p:spPr>
          <a:xfrm>
            <a:off x="0" y="-2563"/>
            <a:ext cx="452284" cy="367687"/>
          </a:xfrm>
          <a:prstGeom prst="rect">
            <a:avLst/>
          </a:prstGeom>
        </p:spPr>
        <p:txBody>
          <a:bodyPr vert="horz" lIns="91440" tIns="45720" rIns="91440" bIns="45720" rtlCol="0" anchor="ctr"/>
          <a:lstStyle>
            <a:defPPr>
              <a:defRPr lang="en-US"/>
            </a:defPPr>
            <a:lvl1pPr marL="0" algn="l" defTabSz="914400" rtl="0" eaLnBrk="1" latinLnBrk="0" hangingPunct="1">
              <a:defRPr sz="1400" kern="1200">
                <a:solidFill>
                  <a:schemeClr val="accent5"/>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9D9C7BE-2C5B-415E-A9B0-3FE0DB9EE860}" type="slidenum">
              <a:rPr lang="en-GB" smtClean="0"/>
              <a:pPr/>
              <a:t>‹#›</a:t>
            </a:fld>
            <a:endParaRPr lang="en-GB"/>
          </a:p>
        </p:txBody>
      </p:sp>
    </p:spTree>
    <p:extLst>
      <p:ext uri="{BB962C8B-B14F-4D97-AF65-F5344CB8AC3E}">
        <p14:creationId xmlns:p14="http://schemas.microsoft.com/office/powerpoint/2010/main" val="31849062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Bulle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D23772-E4A6-0F4F-4D26-F30BBE372A8D}"/>
              </a:ext>
            </a:extLst>
          </p:cNvPr>
          <p:cNvSpPr>
            <a:spLocks noGrp="1"/>
          </p:cNvSpPr>
          <p:nvPr>
            <p:ph type="title"/>
          </p:nvPr>
        </p:nvSpPr>
        <p:spPr/>
        <p:txBody>
          <a:bodyPr>
            <a:normAutofit/>
          </a:bodyPr>
          <a:lstStyle>
            <a:lvl1pPr>
              <a:lnSpc>
                <a:spcPct val="100000"/>
              </a:lnSpc>
              <a:defRPr sz="3600"/>
            </a:lvl1pPr>
          </a:lstStyle>
          <a:p>
            <a:r>
              <a:rPr lang="en-GB"/>
              <a:t>Click to edit Master title style</a:t>
            </a:r>
          </a:p>
        </p:txBody>
      </p:sp>
      <p:sp>
        <p:nvSpPr>
          <p:cNvPr id="3" name="Content Placeholder 2">
            <a:extLst>
              <a:ext uri="{FF2B5EF4-FFF2-40B4-BE49-F238E27FC236}">
                <a16:creationId xmlns:a16="http://schemas.microsoft.com/office/drawing/2014/main" id="{9A85C6DE-8EC0-30DF-FD76-C9B6D4073520}"/>
              </a:ext>
            </a:extLst>
          </p:cNvPr>
          <p:cNvSpPr>
            <a:spLocks noGrp="1"/>
          </p:cNvSpPr>
          <p:nvPr>
            <p:ph idx="1"/>
          </p:nvPr>
        </p:nvSpPr>
        <p:spPr>
          <a:xfrm>
            <a:off x="838200" y="1825625"/>
            <a:ext cx="10515600" cy="3799923"/>
          </a:xfrm>
        </p:spPr>
        <p:txBody>
          <a:bodyPr/>
          <a:lstStyle>
            <a:lvl1pPr marL="0" indent="0">
              <a:lnSpc>
                <a:spcPct val="100000"/>
              </a:lnSpc>
              <a:spcBef>
                <a:spcPts val="0"/>
              </a:spcBef>
              <a:spcAft>
                <a:spcPts val="1200"/>
              </a:spcAft>
              <a:buFontTx/>
              <a:buNone/>
              <a:defRPr sz="3600"/>
            </a:lvl1pPr>
            <a:lvl2pPr marL="357188" indent="-357188">
              <a:lnSpc>
                <a:spcPct val="100000"/>
              </a:lnSpc>
              <a:spcBef>
                <a:spcPts val="0"/>
              </a:spcBef>
              <a:spcAft>
                <a:spcPts val="1200"/>
              </a:spcAft>
              <a:buClr>
                <a:schemeClr val="accent6"/>
              </a:buClr>
              <a:buFont typeface="Wingdings" panose="05000000000000000000" pitchFamily="2" charset="2"/>
              <a:buChar char="§"/>
              <a:defRPr sz="3200"/>
            </a:lvl2pPr>
            <a:lvl3pPr marL="357188" indent="0">
              <a:lnSpc>
                <a:spcPct val="100000"/>
              </a:lnSpc>
              <a:spcBef>
                <a:spcPts val="0"/>
              </a:spcBef>
              <a:spcAft>
                <a:spcPts val="1200"/>
              </a:spcAft>
              <a:buClr>
                <a:schemeClr val="accent6"/>
              </a:buClr>
              <a:buFontTx/>
              <a:buNone/>
              <a:defRPr sz="2800"/>
            </a:lvl3pPr>
            <a:lvl4pPr marL="720725" indent="-360363">
              <a:lnSpc>
                <a:spcPct val="100000"/>
              </a:lnSpc>
              <a:spcBef>
                <a:spcPts val="0"/>
              </a:spcBef>
              <a:spcAft>
                <a:spcPts val="1200"/>
              </a:spcAft>
              <a:buClr>
                <a:schemeClr val="accent6"/>
              </a:buClr>
              <a:buFont typeface="Wingdings" panose="05000000000000000000" pitchFamily="2" charset="2"/>
              <a:buChar char="§"/>
              <a:defRPr sz="2400"/>
            </a:lvl4pPr>
            <a:lvl5pPr marL="720725" indent="0">
              <a:lnSpc>
                <a:spcPct val="100000"/>
              </a:lnSpc>
              <a:spcBef>
                <a:spcPts val="0"/>
              </a:spcBef>
              <a:spcAft>
                <a:spcPts val="1200"/>
              </a:spcAft>
              <a:buClr>
                <a:schemeClr val="accent6"/>
              </a:buClr>
              <a:buFontTx/>
              <a:buNone/>
              <a:defRPr sz="20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Slide Number Placeholder 5">
            <a:extLst>
              <a:ext uri="{FF2B5EF4-FFF2-40B4-BE49-F238E27FC236}">
                <a16:creationId xmlns:a16="http://schemas.microsoft.com/office/drawing/2014/main" id="{1677E805-6460-0119-5934-77D5E9D3B7BB}"/>
              </a:ext>
            </a:extLst>
          </p:cNvPr>
          <p:cNvSpPr txBox="1">
            <a:spLocks/>
          </p:cNvSpPr>
          <p:nvPr userDrawn="1"/>
        </p:nvSpPr>
        <p:spPr>
          <a:xfrm>
            <a:off x="0" y="-2563"/>
            <a:ext cx="452284" cy="367687"/>
          </a:xfrm>
          <a:prstGeom prst="rect">
            <a:avLst/>
          </a:prstGeom>
        </p:spPr>
        <p:txBody>
          <a:bodyPr vert="horz" lIns="91440" tIns="45720" rIns="91440" bIns="45720" rtlCol="0" anchor="ctr"/>
          <a:lstStyle>
            <a:defPPr>
              <a:defRPr lang="en-US"/>
            </a:defPPr>
            <a:lvl1pPr marL="0" algn="l" defTabSz="914400" rtl="0" eaLnBrk="1" latinLnBrk="0" hangingPunct="1">
              <a:defRPr sz="1400" kern="1200">
                <a:solidFill>
                  <a:schemeClr val="accent5"/>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9D9C7BE-2C5B-415E-A9B0-3FE0DB9EE860}" type="slidenum">
              <a:rPr lang="en-GB" smtClean="0"/>
              <a:pPr/>
              <a:t>‹#›</a:t>
            </a:fld>
            <a:endParaRPr lang="en-GB"/>
          </a:p>
        </p:txBody>
      </p:sp>
    </p:spTree>
    <p:extLst>
      <p:ext uri="{BB962C8B-B14F-4D97-AF65-F5344CB8AC3E}">
        <p14:creationId xmlns:p14="http://schemas.microsoft.com/office/powerpoint/2010/main" val="4729161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Paragraph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D23772-E4A6-0F4F-4D26-F30BBE372A8D}"/>
              </a:ext>
            </a:extLst>
          </p:cNvPr>
          <p:cNvSpPr>
            <a:spLocks noGrp="1"/>
          </p:cNvSpPr>
          <p:nvPr>
            <p:ph type="title"/>
          </p:nvPr>
        </p:nvSpPr>
        <p:spPr/>
        <p:txBody>
          <a:bodyPr>
            <a:normAutofit/>
          </a:bodyPr>
          <a:lstStyle>
            <a:lvl1pPr>
              <a:lnSpc>
                <a:spcPct val="100000"/>
              </a:lnSpc>
              <a:defRPr sz="3600"/>
            </a:lvl1pPr>
          </a:lstStyle>
          <a:p>
            <a:r>
              <a:rPr lang="en-GB"/>
              <a:t>Click to edit Master title style</a:t>
            </a:r>
          </a:p>
        </p:txBody>
      </p:sp>
      <p:sp>
        <p:nvSpPr>
          <p:cNvPr id="3" name="Content Placeholder 2">
            <a:extLst>
              <a:ext uri="{FF2B5EF4-FFF2-40B4-BE49-F238E27FC236}">
                <a16:creationId xmlns:a16="http://schemas.microsoft.com/office/drawing/2014/main" id="{9A85C6DE-8EC0-30DF-FD76-C9B6D4073520}"/>
              </a:ext>
            </a:extLst>
          </p:cNvPr>
          <p:cNvSpPr>
            <a:spLocks noGrp="1"/>
          </p:cNvSpPr>
          <p:nvPr>
            <p:ph idx="1"/>
          </p:nvPr>
        </p:nvSpPr>
        <p:spPr>
          <a:xfrm>
            <a:off x="838200" y="1825625"/>
            <a:ext cx="10515600" cy="3799923"/>
          </a:xfrm>
        </p:spPr>
        <p:txBody>
          <a:bodyPr/>
          <a:lstStyle>
            <a:lvl1pPr marL="0" indent="0">
              <a:lnSpc>
                <a:spcPct val="100000"/>
              </a:lnSpc>
              <a:spcBef>
                <a:spcPts val="0"/>
              </a:spcBef>
              <a:spcAft>
                <a:spcPts val="1200"/>
              </a:spcAft>
              <a:buFontTx/>
              <a:buNone/>
              <a:defRPr sz="3600"/>
            </a:lvl1pPr>
            <a:lvl2pPr marL="0" indent="0">
              <a:lnSpc>
                <a:spcPct val="100000"/>
              </a:lnSpc>
              <a:spcBef>
                <a:spcPts val="0"/>
              </a:spcBef>
              <a:spcAft>
                <a:spcPts val="1200"/>
              </a:spcAft>
              <a:buClr>
                <a:schemeClr val="accent6"/>
              </a:buClr>
              <a:buFontTx/>
              <a:buNone/>
              <a:defRPr sz="3200"/>
            </a:lvl2pPr>
            <a:lvl3pPr marL="0" indent="0">
              <a:lnSpc>
                <a:spcPct val="100000"/>
              </a:lnSpc>
              <a:spcBef>
                <a:spcPts val="0"/>
              </a:spcBef>
              <a:spcAft>
                <a:spcPts val="1200"/>
              </a:spcAft>
              <a:buClr>
                <a:schemeClr val="accent6"/>
              </a:buClr>
              <a:buFontTx/>
              <a:buNone/>
              <a:defRPr sz="2800"/>
            </a:lvl3pPr>
            <a:lvl4pPr marL="0" indent="0">
              <a:lnSpc>
                <a:spcPct val="100000"/>
              </a:lnSpc>
              <a:spcBef>
                <a:spcPts val="0"/>
              </a:spcBef>
              <a:spcAft>
                <a:spcPts val="1200"/>
              </a:spcAft>
              <a:buClr>
                <a:schemeClr val="accent6"/>
              </a:buClr>
              <a:buFontTx/>
              <a:buNone/>
              <a:defRPr sz="2400"/>
            </a:lvl4pPr>
            <a:lvl5pPr marL="0" indent="0">
              <a:lnSpc>
                <a:spcPct val="100000"/>
              </a:lnSpc>
              <a:spcBef>
                <a:spcPts val="0"/>
              </a:spcBef>
              <a:spcAft>
                <a:spcPts val="1200"/>
              </a:spcAft>
              <a:buClr>
                <a:schemeClr val="accent6"/>
              </a:buClr>
              <a:buFontTx/>
              <a:buNone/>
              <a:defRPr sz="20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Slide Number Placeholder 5">
            <a:extLst>
              <a:ext uri="{FF2B5EF4-FFF2-40B4-BE49-F238E27FC236}">
                <a16:creationId xmlns:a16="http://schemas.microsoft.com/office/drawing/2014/main" id="{1677E805-6460-0119-5934-77D5E9D3B7BB}"/>
              </a:ext>
            </a:extLst>
          </p:cNvPr>
          <p:cNvSpPr txBox="1">
            <a:spLocks/>
          </p:cNvSpPr>
          <p:nvPr userDrawn="1"/>
        </p:nvSpPr>
        <p:spPr>
          <a:xfrm>
            <a:off x="0" y="-2563"/>
            <a:ext cx="452284" cy="367687"/>
          </a:xfrm>
          <a:prstGeom prst="rect">
            <a:avLst/>
          </a:prstGeom>
        </p:spPr>
        <p:txBody>
          <a:bodyPr vert="horz" lIns="91440" tIns="45720" rIns="91440" bIns="45720" rtlCol="0" anchor="ctr"/>
          <a:lstStyle>
            <a:defPPr>
              <a:defRPr lang="en-US"/>
            </a:defPPr>
            <a:lvl1pPr marL="0" algn="l" defTabSz="914400" rtl="0" eaLnBrk="1" latinLnBrk="0" hangingPunct="1">
              <a:defRPr sz="1400" kern="1200">
                <a:solidFill>
                  <a:schemeClr val="accent5"/>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9D9C7BE-2C5B-415E-A9B0-3FE0DB9EE860}" type="slidenum">
              <a:rPr lang="en-GB" smtClean="0"/>
              <a:pPr/>
              <a:t>‹#›</a:t>
            </a:fld>
            <a:endParaRPr lang="en-GB"/>
          </a:p>
        </p:txBody>
      </p:sp>
    </p:spTree>
    <p:extLst>
      <p:ext uri="{BB962C8B-B14F-4D97-AF65-F5344CB8AC3E}">
        <p14:creationId xmlns:p14="http://schemas.microsoft.com/office/powerpoint/2010/main" val="475382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C7771E6A-541E-9A09-1303-C9848A0CF8A1}"/>
              </a:ext>
            </a:extLst>
          </p:cNvPr>
          <p:cNvSpPr txBox="1">
            <a:spLocks/>
          </p:cNvSpPr>
          <p:nvPr userDrawn="1"/>
        </p:nvSpPr>
        <p:spPr>
          <a:xfrm>
            <a:off x="0" y="-2563"/>
            <a:ext cx="452284" cy="367687"/>
          </a:xfrm>
          <a:prstGeom prst="rect">
            <a:avLst/>
          </a:prstGeom>
        </p:spPr>
        <p:txBody>
          <a:bodyPr vert="horz" lIns="91440" tIns="45720" rIns="91440" bIns="45720" rtlCol="0" anchor="ctr"/>
          <a:lstStyle>
            <a:defPPr>
              <a:defRPr lang="en-US"/>
            </a:defPPr>
            <a:lvl1pPr marL="0" algn="l" defTabSz="914400" rtl="0" eaLnBrk="1" latinLnBrk="0" hangingPunct="1">
              <a:defRPr sz="1400" kern="1200">
                <a:solidFill>
                  <a:schemeClr val="accent5"/>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9D9C7BE-2C5B-415E-A9B0-3FE0DB9EE860}" type="slidenum">
              <a:rPr lang="en-GB" smtClean="0"/>
              <a:pPr/>
              <a:t>‹#›</a:t>
            </a:fld>
            <a:endParaRPr lang="en-GB"/>
          </a:p>
        </p:txBody>
      </p:sp>
      <p:sp>
        <p:nvSpPr>
          <p:cNvPr id="8" name="Title 1">
            <a:extLst>
              <a:ext uri="{FF2B5EF4-FFF2-40B4-BE49-F238E27FC236}">
                <a16:creationId xmlns:a16="http://schemas.microsoft.com/office/drawing/2014/main" id="{97FAF17D-F388-F70F-E2FD-33489DBFD125}"/>
              </a:ext>
            </a:extLst>
          </p:cNvPr>
          <p:cNvSpPr>
            <a:spLocks noGrp="1"/>
          </p:cNvSpPr>
          <p:nvPr>
            <p:ph type="ctrTitle"/>
          </p:nvPr>
        </p:nvSpPr>
        <p:spPr>
          <a:xfrm>
            <a:off x="934065" y="1122363"/>
            <a:ext cx="10461522" cy="2387600"/>
          </a:xfrm>
        </p:spPr>
        <p:txBody>
          <a:bodyPr anchor="b">
            <a:normAutofit/>
          </a:bodyPr>
          <a:lstStyle>
            <a:lvl1pPr algn="l">
              <a:defRPr sz="3600" b="0">
                <a:solidFill>
                  <a:schemeClr val="accent6"/>
                </a:solidFill>
              </a:defRPr>
            </a:lvl1pPr>
          </a:lstStyle>
          <a:p>
            <a:r>
              <a:rPr lang="en-GB"/>
              <a:t>Click to edit Master title style</a:t>
            </a:r>
          </a:p>
        </p:txBody>
      </p:sp>
      <p:sp>
        <p:nvSpPr>
          <p:cNvPr id="9" name="Subtitle 2">
            <a:extLst>
              <a:ext uri="{FF2B5EF4-FFF2-40B4-BE49-F238E27FC236}">
                <a16:creationId xmlns:a16="http://schemas.microsoft.com/office/drawing/2014/main" id="{49F7ADCD-EF76-CF2F-5B5D-65B91A0EC167}"/>
              </a:ext>
            </a:extLst>
          </p:cNvPr>
          <p:cNvSpPr>
            <a:spLocks noGrp="1"/>
          </p:cNvSpPr>
          <p:nvPr>
            <p:ph type="subTitle" idx="1"/>
          </p:nvPr>
        </p:nvSpPr>
        <p:spPr>
          <a:xfrm>
            <a:off x="934065" y="3602038"/>
            <a:ext cx="10461522"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Tree>
    <p:extLst>
      <p:ext uri="{BB962C8B-B14F-4D97-AF65-F5344CB8AC3E}">
        <p14:creationId xmlns:p14="http://schemas.microsoft.com/office/powerpoint/2010/main" val="1194738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C728B-6DE3-2210-49C3-CC535535906C}"/>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443391E4-A34B-36C3-21F8-33134ABBAFEC}"/>
              </a:ext>
            </a:extLst>
          </p:cNvPr>
          <p:cNvSpPr>
            <a:spLocks noGrp="1"/>
          </p:cNvSpPr>
          <p:nvPr>
            <p:ph sz="half" idx="1"/>
          </p:nvPr>
        </p:nvSpPr>
        <p:spPr>
          <a:xfrm>
            <a:off x="838200" y="1825625"/>
            <a:ext cx="5181600" cy="3819801"/>
          </a:xfrm>
        </p:spPr>
        <p:txBody>
          <a:bodyPr/>
          <a:lstStyle>
            <a:lvl1pPr>
              <a:defRPr sz="2800"/>
            </a:lvl1pPr>
            <a:lvl2pPr>
              <a:defRPr sz="2400"/>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18C8FC87-7FD3-674E-3621-B5E6A6C21CF6}"/>
              </a:ext>
            </a:extLst>
          </p:cNvPr>
          <p:cNvSpPr>
            <a:spLocks noGrp="1"/>
          </p:cNvSpPr>
          <p:nvPr>
            <p:ph sz="half" idx="2"/>
          </p:nvPr>
        </p:nvSpPr>
        <p:spPr>
          <a:xfrm>
            <a:off x="6172200" y="1825625"/>
            <a:ext cx="5181600" cy="3819801"/>
          </a:xfrm>
        </p:spPr>
        <p:txBody>
          <a:bodyPr/>
          <a:lstStyle>
            <a:lvl1pPr>
              <a:defRPr sz="2800"/>
            </a:lvl1pPr>
            <a:lvl2pPr>
              <a:defRPr sz="2400"/>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Slide Number Placeholder 5">
            <a:extLst>
              <a:ext uri="{FF2B5EF4-FFF2-40B4-BE49-F238E27FC236}">
                <a16:creationId xmlns:a16="http://schemas.microsoft.com/office/drawing/2014/main" id="{2C4341E5-C0A9-CBE3-7302-38B19585DA00}"/>
              </a:ext>
            </a:extLst>
          </p:cNvPr>
          <p:cNvSpPr txBox="1">
            <a:spLocks/>
          </p:cNvSpPr>
          <p:nvPr userDrawn="1"/>
        </p:nvSpPr>
        <p:spPr>
          <a:xfrm>
            <a:off x="0" y="-2563"/>
            <a:ext cx="452284" cy="367687"/>
          </a:xfrm>
          <a:prstGeom prst="rect">
            <a:avLst/>
          </a:prstGeom>
        </p:spPr>
        <p:txBody>
          <a:bodyPr vert="horz" lIns="91440" tIns="45720" rIns="91440" bIns="45720" rtlCol="0" anchor="ctr"/>
          <a:lstStyle>
            <a:defPPr>
              <a:defRPr lang="en-US"/>
            </a:defPPr>
            <a:lvl1pPr marL="0" algn="l" defTabSz="914400" rtl="0" eaLnBrk="1" latinLnBrk="0" hangingPunct="1">
              <a:defRPr sz="1400" kern="1200">
                <a:solidFill>
                  <a:schemeClr val="accent5"/>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9D9C7BE-2C5B-415E-A9B0-3FE0DB9EE860}" type="slidenum">
              <a:rPr lang="en-GB" smtClean="0"/>
              <a:pPr/>
              <a:t>‹#›</a:t>
            </a:fld>
            <a:endParaRPr lang="en-GB"/>
          </a:p>
        </p:txBody>
      </p:sp>
    </p:spTree>
    <p:extLst>
      <p:ext uri="{BB962C8B-B14F-4D97-AF65-F5344CB8AC3E}">
        <p14:creationId xmlns:p14="http://schemas.microsoft.com/office/powerpoint/2010/main" val="133769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FC4FF-BEC5-C842-9548-3891DC9F629D}"/>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14A6AD94-A558-C3A4-4529-0F787D028E4D}"/>
              </a:ext>
            </a:extLst>
          </p:cNvPr>
          <p:cNvSpPr>
            <a:spLocks noGrp="1"/>
          </p:cNvSpPr>
          <p:nvPr>
            <p:ph type="body" idx="1"/>
          </p:nvPr>
        </p:nvSpPr>
        <p:spPr>
          <a:xfrm>
            <a:off x="839788" y="1681163"/>
            <a:ext cx="5157787" cy="823912"/>
          </a:xfrm>
        </p:spPr>
        <p:txBody>
          <a:bodyPr anchor="b"/>
          <a:lstStyle>
            <a:lvl1pPr marL="0" indent="0">
              <a:buNone/>
              <a:defRPr sz="2400" b="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FCAF54C2-CC59-2BF9-1BB8-6A733E7FB59C}"/>
              </a:ext>
            </a:extLst>
          </p:cNvPr>
          <p:cNvSpPr>
            <a:spLocks noGrp="1"/>
          </p:cNvSpPr>
          <p:nvPr>
            <p:ph sz="half" idx="2"/>
          </p:nvPr>
        </p:nvSpPr>
        <p:spPr>
          <a:xfrm>
            <a:off x="839788" y="2505075"/>
            <a:ext cx="5157787" cy="3130412"/>
          </a:xfrm>
        </p:spPr>
        <p:txBody>
          <a:bodyPr/>
          <a:lstStyle>
            <a:lvl1pPr>
              <a:defRPr sz="2400"/>
            </a:lvl1pPr>
            <a:lvl2pPr>
              <a:defRPr sz="2400"/>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A2FF2EF2-36C4-6AD0-CB39-0A82996727E6}"/>
              </a:ext>
            </a:extLst>
          </p:cNvPr>
          <p:cNvSpPr>
            <a:spLocks noGrp="1"/>
          </p:cNvSpPr>
          <p:nvPr>
            <p:ph type="body" sz="quarter" idx="3"/>
          </p:nvPr>
        </p:nvSpPr>
        <p:spPr>
          <a:xfrm>
            <a:off x="6172200" y="1681163"/>
            <a:ext cx="5183188" cy="823912"/>
          </a:xfrm>
        </p:spPr>
        <p:txBody>
          <a:bodyPr anchor="b"/>
          <a:lstStyle>
            <a:lvl1pPr marL="0" indent="0">
              <a:buNone/>
              <a:defRPr sz="2400" b="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39B8EAF5-6D6B-8D48-2654-E24DDDF9B4AA}"/>
              </a:ext>
            </a:extLst>
          </p:cNvPr>
          <p:cNvSpPr>
            <a:spLocks noGrp="1"/>
          </p:cNvSpPr>
          <p:nvPr>
            <p:ph sz="quarter" idx="4"/>
          </p:nvPr>
        </p:nvSpPr>
        <p:spPr>
          <a:xfrm>
            <a:off x="6172200" y="2505075"/>
            <a:ext cx="5183188" cy="3130412"/>
          </a:xfrm>
        </p:spPr>
        <p:txBody>
          <a:bodyPr/>
          <a:lstStyle>
            <a:lvl1pPr>
              <a:defRPr sz="2400"/>
            </a:lvl1pPr>
            <a:lvl2pPr>
              <a:defRPr sz="2400"/>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8" name="Slide Number Placeholder 5">
            <a:extLst>
              <a:ext uri="{FF2B5EF4-FFF2-40B4-BE49-F238E27FC236}">
                <a16:creationId xmlns:a16="http://schemas.microsoft.com/office/drawing/2014/main" id="{8A6398EF-595B-DBB3-F2B5-5AEF9A3F5711}"/>
              </a:ext>
            </a:extLst>
          </p:cNvPr>
          <p:cNvSpPr txBox="1">
            <a:spLocks/>
          </p:cNvSpPr>
          <p:nvPr userDrawn="1"/>
        </p:nvSpPr>
        <p:spPr>
          <a:xfrm>
            <a:off x="0" y="-2563"/>
            <a:ext cx="452284" cy="367687"/>
          </a:xfrm>
          <a:prstGeom prst="rect">
            <a:avLst/>
          </a:prstGeom>
        </p:spPr>
        <p:txBody>
          <a:bodyPr vert="horz" lIns="91440" tIns="45720" rIns="91440" bIns="45720" rtlCol="0" anchor="ctr"/>
          <a:lstStyle>
            <a:defPPr>
              <a:defRPr lang="en-US"/>
            </a:defPPr>
            <a:lvl1pPr marL="0" algn="l" defTabSz="914400" rtl="0" eaLnBrk="1" latinLnBrk="0" hangingPunct="1">
              <a:defRPr sz="1400" kern="1200">
                <a:solidFill>
                  <a:schemeClr val="accent5"/>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9D9C7BE-2C5B-415E-A9B0-3FE0DB9EE860}" type="slidenum">
              <a:rPr lang="en-GB" smtClean="0"/>
              <a:pPr/>
              <a:t>‹#›</a:t>
            </a:fld>
            <a:endParaRPr lang="en-GB"/>
          </a:p>
        </p:txBody>
      </p:sp>
    </p:spTree>
    <p:extLst>
      <p:ext uri="{BB962C8B-B14F-4D97-AF65-F5344CB8AC3E}">
        <p14:creationId xmlns:p14="http://schemas.microsoft.com/office/powerpoint/2010/main" val="22240361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533085-8673-219D-44F4-3850E7D67148}"/>
              </a:ext>
            </a:extLst>
          </p:cNvPr>
          <p:cNvSpPr>
            <a:spLocks noGrp="1"/>
          </p:cNvSpPr>
          <p:nvPr>
            <p:ph type="title"/>
          </p:nvPr>
        </p:nvSpPr>
        <p:spPr/>
        <p:txBody>
          <a:bodyPr/>
          <a:lstStyle/>
          <a:p>
            <a:r>
              <a:rPr lang="en-GB"/>
              <a:t>Click to edit Master title style</a:t>
            </a:r>
          </a:p>
        </p:txBody>
      </p:sp>
      <p:sp>
        <p:nvSpPr>
          <p:cNvPr id="4" name="Slide Number Placeholder 5">
            <a:extLst>
              <a:ext uri="{FF2B5EF4-FFF2-40B4-BE49-F238E27FC236}">
                <a16:creationId xmlns:a16="http://schemas.microsoft.com/office/drawing/2014/main" id="{01C73CF9-3189-0214-9194-6A2EF53B18A5}"/>
              </a:ext>
            </a:extLst>
          </p:cNvPr>
          <p:cNvSpPr txBox="1">
            <a:spLocks/>
          </p:cNvSpPr>
          <p:nvPr userDrawn="1"/>
        </p:nvSpPr>
        <p:spPr>
          <a:xfrm>
            <a:off x="0" y="-2563"/>
            <a:ext cx="452284" cy="367687"/>
          </a:xfrm>
          <a:prstGeom prst="rect">
            <a:avLst/>
          </a:prstGeom>
        </p:spPr>
        <p:txBody>
          <a:bodyPr vert="horz" lIns="91440" tIns="45720" rIns="91440" bIns="45720" rtlCol="0" anchor="ctr"/>
          <a:lstStyle>
            <a:defPPr>
              <a:defRPr lang="en-US"/>
            </a:defPPr>
            <a:lvl1pPr marL="0" algn="l" defTabSz="914400" rtl="0" eaLnBrk="1" latinLnBrk="0" hangingPunct="1">
              <a:defRPr sz="1400" kern="1200">
                <a:solidFill>
                  <a:schemeClr val="accent5"/>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9D9C7BE-2C5B-415E-A9B0-3FE0DB9EE860}" type="slidenum">
              <a:rPr lang="en-GB" smtClean="0"/>
              <a:pPr/>
              <a:t>‹#›</a:t>
            </a:fld>
            <a:endParaRPr lang="en-GB"/>
          </a:p>
        </p:txBody>
      </p:sp>
    </p:spTree>
    <p:extLst>
      <p:ext uri="{BB962C8B-B14F-4D97-AF65-F5344CB8AC3E}">
        <p14:creationId xmlns:p14="http://schemas.microsoft.com/office/powerpoint/2010/main" val="33963092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ECBF7642-B4E6-3833-E952-240D3239487E}"/>
              </a:ext>
            </a:extLst>
          </p:cNvPr>
          <p:cNvSpPr txBox="1">
            <a:spLocks/>
          </p:cNvSpPr>
          <p:nvPr userDrawn="1"/>
        </p:nvSpPr>
        <p:spPr>
          <a:xfrm>
            <a:off x="0" y="-2563"/>
            <a:ext cx="452284" cy="367687"/>
          </a:xfrm>
          <a:prstGeom prst="rect">
            <a:avLst/>
          </a:prstGeom>
        </p:spPr>
        <p:txBody>
          <a:bodyPr vert="horz" lIns="91440" tIns="45720" rIns="91440" bIns="45720" rtlCol="0" anchor="ctr"/>
          <a:lstStyle>
            <a:defPPr>
              <a:defRPr lang="en-US"/>
            </a:defPPr>
            <a:lvl1pPr marL="0" algn="l" defTabSz="914400" rtl="0" eaLnBrk="1" latinLnBrk="0" hangingPunct="1">
              <a:defRPr sz="1400" kern="1200">
                <a:solidFill>
                  <a:schemeClr val="accent5"/>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9D9C7BE-2C5B-415E-A9B0-3FE0DB9EE860}" type="slidenum">
              <a:rPr lang="en-GB" smtClean="0"/>
              <a:pPr/>
              <a:t>‹#›</a:t>
            </a:fld>
            <a:endParaRPr lang="en-GB"/>
          </a:p>
        </p:txBody>
      </p:sp>
    </p:spTree>
    <p:extLst>
      <p:ext uri="{BB962C8B-B14F-4D97-AF65-F5344CB8AC3E}">
        <p14:creationId xmlns:p14="http://schemas.microsoft.com/office/powerpoint/2010/main" val="4906670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4A08132-6873-EB10-1B2C-80BD7246F2C7}"/>
              </a:ext>
            </a:extLst>
          </p:cNvPr>
          <p:cNvSpPr>
            <a:spLocks noGrp="1"/>
          </p:cNvSpPr>
          <p:nvPr>
            <p:ph type="title"/>
          </p:nvPr>
        </p:nvSpPr>
        <p:spPr>
          <a:xfrm>
            <a:off x="838200" y="365125"/>
            <a:ext cx="10515600" cy="1325563"/>
          </a:xfrm>
          <a:prstGeom prst="rect">
            <a:avLst/>
          </a:prstGeom>
        </p:spPr>
        <p:txBody>
          <a:bodyPr vert="horz" lIns="91440" tIns="45720" rIns="91440" bIns="45720" rtlCol="0" anchor="t">
            <a:normAutofit/>
          </a:bodyPr>
          <a:lstStyle/>
          <a:p>
            <a:r>
              <a:rPr lang="en-GB"/>
              <a:t>Click to edit Master title style</a:t>
            </a:r>
          </a:p>
        </p:txBody>
      </p:sp>
      <p:sp>
        <p:nvSpPr>
          <p:cNvPr id="3" name="Text Placeholder 2">
            <a:extLst>
              <a:ext uri="{FF2B5EF4-FFF2-40B4-BE49-F238E27FC236}">
                <a16:creationId xmlns:a16="http://schemas.microsoft.com/office/drawing/2014/main" id="{5E632C0E-C979-C0FB-D7F3-7ED85AC18286}"/>
              </a:ext>
            </a:extLst>
          </p:cNvPr>
          <p:cNvSpPr>
            <a:spLocks noGrp="1"/>
          </p:cNvSpPr>
          <p:nvPr>
            <p:ph type="body" idx="1"/>
          </p:nvPr>
        </p:nvSpPr>
        <p:spPr>
          <a:xfrm>
            <a:off x="838200" y="1825625"/>
            <a:ext cx="10515600" cy="377875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pic>
        <p:nvPicPr>
          <p:cNvPr id="12" name="Picture 11">
            <a:extLst>
              <a:ext uri="{FF2B5EF4-FFF2-40B4-BE49-F238E27FC236}">
                <a16:creationId xmlns:a16="http://schemas.microsoft.com/office/drawing/2014/main" id="{50535C22-7E1F-3343-B931-4DF4F01382C9}"/>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0" y="5739320"/>
            <a:ext cx="12190992" cy="1115476"/>
          </a:xfrm>
          <a:prstGeom prst="rect">
            <a:avLst/>
          </a:prstGeom>
        </p:spPr>
      </p:pic>
      <p:sp>
        <p:nvSpPr>
          <p:cNvPr id="6" name="Slide Number Placeholder 5">
            <a:extLst>
              <a:ext uri="{FF2B5EF4-FFF2-40B4-BE49-F238E27FC236}">
                <a16:creationId xmlns:a16="http://schemas.microsoft.com/office/drawing/2014/main" id="{E5605427-E294-274F-E560-685EA46CECD3}"/>
              </a:ext>
            </a:extLst>
          </p:cNvPr>
          <p:cNvSpPr>
            <a:spLocks noGrp="1"/>
          </p:cNvSpPr>
          <p:nvPr>
            <p:ph type="sldNum" sz="quarter" idx="4"/>
          </p:nvPr>
        </p:nvSpPr>
        <p:spPr>
          <a:xfrm>
            <a:off x="0" y="-2563"/>
            <a:ext cx="452284" cy="367687"/>
          </a:xfrm>
          <a:prstGeom prst="rect">
            <a:avLst/>
          </a:prstGeom>
        </p:spPr>
        <p:txBody>
          <a:bodyPr vert="horz" lIns="91440" tIns="45720" rIns="91440" bIns="45720" rtlCol="0" anchor="ctr"/>
          <a:lstStyle>
            <a:lvl1pPr algn="l">
              <a:defRPr sz="1400">
                <a:solidFill>
                  <a:schemeClr val="accent5"/>
                </a:solidFill>
              </a:defRPr>
            </a:lvl1pPr>
          </a:lstStyle>
          <a:p>
            <a:fld id="{29D9C7BE-2C5B-415E-A9B0-3FE0DB9EE860}" type="slidenum">
              <a:rPr lang="en-GB" smtClean="0"/>
              <a:pPr/>
              <a:t>‹#›</a:t>
            </a:fld>
            <a:endParaRPr lang="en-GB"/>
          </a:p>
        </p:txBody>
      </p:sp>
    </p:spTree>
    <p:extLst>
      <p:ext uri="{BB962C8B-B14F-4D97-AF65-F5344CB8AC3E}">
        <p14:creationId xmlns:p14="http://schemas.microsoft.com/office/powerpoint/2010/main" val="27031017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8" r:id="rId3"/>
    <p:sldLayoutId id="2147483659" r:id="rId4"/>
    <p:sldLayoutId id="2147483651" r:id="rId5"/>
    <p:sldLayoutId id="2147483652" r:id="rId6"/>
    <p:sldLayoutId id="2147483653" r:id="rId7"/>
    <p:sldLayoutId id="2147483654" r:id="rId8"/>
    <p:sldLayoutId id="2147483655" r:id="rId9"/>
    <p:sldLayoutId id="2147483656" r:id="rId10"/>
    <p:sldLayoutId id="2147483657" r:id="rId11"/>
    <p:sldLayoutId id="2147483660" r:id="rId12"/>
    <p:sldLayoutId id="2147483661" r:id="rId13"/>
    <p:sldLayoutId id="2147483663" r:id="rId14"/>
    <p:sldLayoutId id="2147483666" r:id="rId15"/>
  </p:sldLayoutIdLst>
  <p:txStyles>
    <p:titleStyle>
      <a:lvl1pPr algn="l" defTabSz="914400" rtl="0" eaLnBrk="1" latinLnBrk="0" hangingPunct="1">
        <a:lnSpc>
          <a:spcPct val="110000"/>
        </a:lnSpc>
        <a:spcBef>
          <a:spcPct val="0"/>
        </a:spcBef>
        <a:buNone/>
        <a:defRPr sz="4000" b="1" kern="1200" baseline="0">
          <a:solidFill>
            <a:schemeClr val="accent6"/>
          </a:solidFill>
          <a:latin typeface="+mj-lt"/>
          <a:ea typeface="+mj-ea"/>
          <a:cs typeface="+mj-cs"/>
        </a:defRPr>
      </a:lvl1pPr>
    </p:titleStyle>
    <p:bodyStyle>
      <a:lvl1pPr marL="0" indent="0" algn="l" defTabSz="914400" rtl="0" eaLnBrk="1" latinLnBrk="0" hangingPunct="1">
        <a:lnSpc>
          <a:spcPct val="100000"/>
        </a:lnSpc>
        <a:spcBef>
          <a:spcPts val="1000"/>
        </a:spcBef>
        <a:buFontTx/>
        <a:buNone/>
        <a:defRPr sz="3200" kern="1200">
          <a:solidFill>
            <a:schemeClr val="tx1"/>
          </a:solidFill>
          <a:latin typeface="+mn-lt"/>
          <a:ea typeface="+mn-ea"/>
          <a:cs typeface="+mn-cs"/>
        </a:defRPr>
      </a:lvl1pPr>
      <a:lvl2pPr marL="357188" indent="-357188" algn="l" defTabSz="914400" rtl="0" eaLnBrk="1" latinLnBrk="0" hangingPunct="1">
        <a:lnSpc>
          <a:spcPct val="100000"/>
        </a:lnSpc>
        <a:spcBef>
          <a:spcPts val="500"/>
        </a:spcBef>
        <a:buClr>
          <a:srgbClr val="008080"/>
        </a:buClr>
        <a:buFont typeface="Wingdings" panose="05000000000000000000" pitchFamily="2" charset="2"/>
        <a:buChar char="§"/>
        <a:defRPr sz="2800" kern="1200">
          <a:solidFill>
            <a:schemeClr val="tx1"/>
          </a:solidFill>
          <a:latin typeface="+mn-lt"/>
          <a:ea typeface="+mn-ea"/>
          <a:cs typeface="+mn-cs"/>
        </a:defRPr>
      </a:lvl2pPr>
      <a:lvl3pPr marL="357188" indent="0" algn="l" defTabSz="914400" rtl="0" eaLnBrk="1" latinLnBrk="0" hangingPunct="1">
        <a:lnSpc>
          <a:spcPct val="100000"/>
        </a:lnSpc>
        <a:spcBef>
          <a:spcPts val="500"/>
        </a:spcBef>
        <a:buClr>
          <a:srgbClr val="008080"/>
        </a:buClr>
        <a:buFontTx/>
        <a:buNone/>
        <a:defRPr sz="2400" kern="1200">
          <a:solidFill>
            <a:schemeClr val="tx1"/>
          </a:solidFill>
          <a:latin typeface="+mn-lt"/>
          <a:ea typeface="+mn-ea"/>
          <a:cs typeface="+mn-cs"/>
        </a:defRPr>
      </a:lvl3pPr>
      <a:lvl4pPr marL="717550" indent="-363538" algn="l" defTabSz="914400" rtl="0" eaLnBrk="1" latinLnBrk="0" hangingPunct="1">
        <a:lnSpc>
          <a:spcPct val="100000"/>
        </a:lnSpc>
        <a:spcBef>
          <a:spcPts val="500"/>
        </a:spcBef>
        <a:buClr>
          <a:srgbClr val="008080"/>
        </a:buClr>
        <a:buFont typeface="Wingdings" panose="05000000000000000000" pitchFamily="2" charset="2"/>
        <a:buChar char="§"/>
        <a:defRPr sz="2000" kern="1200">
          <a:solidFill>
            <a:schemeClr val="tx1"/>
          </a:solidFill>
          <a:latin typeface="+mn-lt"/>
          <a:ea typeface="+mn-ea"/>
          <a:cs typeface="+mn-cs"/>
        </a:defRPr>
      </a:lvl4pPr>
      <a:lvl5pPr marL="717550" indent="0" algn="l" defTabSz="914400" rtl="0" eaLnBrk="1" latinLnBrk="0" hangingPunct="1">
        <a:lnSpc>
          <a:spcPct val="100000"/>
        </a:lnSpc>
        <a:spcBef>
          <a:spcPts val="500"/>
        </a:spcBef>
        <a:buClr>
          <a:srgbClr val="008080"/>
        </a:buClr>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3.pn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slideLayout" Target="../slideLayouts/slideLayout2.xml"/><Relationship Id="rId7" Type="http://schemas.openxmlformats.org/officeDocument/2006/relationships/diagramQuickStyle" Target="../diagrams/quickStyle1.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image" Target="../media/image3.png"/><Relationship Id="rId4" Type="http://schemas.openxmlformats.org/officeDocument/2006/relationships/notesSlide" Target="../notesSlides/notesSlide2.xml"/><Relationship Id="rId9" Type="http://schemas.microsoft.com/office/2007/relationships/diagramDrawing" Target="../diagrams/drawing1.xml"/></Relationships>
</file>

<file path=ppt/slides/_rels/slide3.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slideLayout" Target="../slideLayouts/slideLayout3.xml"/><Relationship Id="rId7" Type="http://schemas.openxmlformats.org/officeDocument/2006/relationships/diagramQuickStyle" Target="../diagrams/quickStyle2.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diagramLayout" Target="../diagrams/layout2.xml"/><Relationship Id="rId5" Type="http://schemas.openxmlformats.org/officeDocument/2006/relationships/diagramData" Target="../diagrams/data2.xml"/><Relationship Id="rId10" Type="http://schemas.openxmlformats.org/officeDocument/2006/relationships/image" Target="../media/image3.png"/><Relationship Id="rId4" Type="http://schemas.openxmlformats.org/officeDocument/2006/relationships/notesSlide" Target="../notesSlides/notesSlide3.xml"/><Relationship Id="rId9" Type="http://schemas.microsoft.com/office/2007/relationships/diagramDrawing" Target="../diagrams/drawing2.xml"/></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slideLayout" Target="../slideLayouts/slideLayout2.xml"/><Relationship Id="rId7" Type="http://schemas.openxmlformats.org/officeDocument/2006/relationships/diagramQuickStyle" Target="../diagrams/quickStyle3.xml"/><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diagramLayout" Target="../diagrams/layout3.xml"/><Relationship Id="rId5" Type="http://schemas.openxmlformats.org/officeDocument/2006/relationships/diagramData" Target="../diagrams/data3.xml"/><Relationship Id="rId10" Type="http://schemas.openxmlformats.org/officeDocument/2006/relationships/image" Target="../media/image3.png"/><Relationship Id="rId4" Type="http://schemas.openxmlformats.org/officeDocument/2006/relationships/notesSlide" Target="../notesSlides/notesSlide4.xml"/><Relationship Id="rId9" Type="http://schemas.microsoft.com/office/2007/relationships/diagramDrawing" Target="../diagrams/drawing3.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3.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slideLayout" Target="../slideLayouts/slideLayout3.xml"/><Relationship Id="rId7" Type="http://schemas.openxmlformats.org/officeDocument/2006/relationships/diagramQuickStyle" Target="../diagrams/quickStyle4.xml"/><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diagramLayout" Target="../diagrams/layout4.xml"/><Relationship Id="rId5" Type="http://schemas.openxmlformats.org/officeDocument/2006/relationships/diagramData" Target="../diagrams/data4.xml"/><Relationship Id="rId10" Type="http://schemas.openxmlformats.org/officeDocument/2006/relationships/image" Target="../media/image3.png"/><Relationship Id="rId4" Type="http://schemas.openxmlformats.org/officeDocument/2006/relationships/notesSlide" Target="../notesSlides/notesSlide6.xml"/><Relationship Id="rId9" Type="http://schemas.microsoft.com/office/2007/relationships/diagramDrawing" Target="../diagrams/drawing4.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7.m4a"/><Relationship Id="rId1" Type="http://schemas.microsoft.com/office/2007/relationships/media" Target="../media/media7.m4a"/><Relationship Id="rId5" Type="http://schemas.openxmlformats.org/officeDocument/2006/relationships/image" Target="../media/image3.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slideLayout" Target="../slideLayouts/slideLayout2.xml"/><Relationship Id="rId7" Type="http://schemas.openxmlformats.org/officeDocument/2006/relationships/diagramQuickStyle" Target="../diagrams/quickStyle5.xml"/><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diagramLayout" Target="../diagrams/layout5.xml"/><Relationship Id="rId5" Type="http://schemas.openxmlformats.org/officeDocument/2006/relationships/diagramData" Target="../diagrams/data5.xml"/><Relationship Id="rId10" Type="http://schemas.openxmlformats.org/officeDocument/2006/relationships/image" Target="../media/image3.png"/><Relationship Id="rId4" Type="http://schemas.openxmlformats.org/officeDocument/2006/relationships/notesSlide" Target="../notesSlides/notesSlide8.xml"/><Relationship Id="rId9" Type="http://schemas.microsoft.com/office/2007/relationships/diagramDrawing" Target="../diagrams/drawing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D46408B-020B-2391-6249-F43F54AA231E}"/>
              </a:ext>
            </a:extLst>
          </p:cNvPr>
          <p:cNvSpPr>
            <a:spLocks noGrp="1"/>
          </p:cNvSpPr>
          <p:nvPr>
            <p:ph type="title"/>
          </p:nvPr>
        </p:nvSpPr>
        <p:spPr>
          <a:xfrm>
            <a:off x="838200" y="365125"/>
            <a:ext cx="10515600" cy="1325563"/>
          </a:xfrm>
        </p:spPr>
        <p:txBody>
          <a:bodyPr anchor="t">
            <a:normAutofit/>
          </a:bodyPr>
          <a:lstStyle/>
          <a:p>
            <a:r>
              <a:rPr lang="en-GB" dirty="0"/>
              <a:t>Additional support</a:t>
            </a:r>
          </a:p>
        </p:txBody>
      </p:sp>
      <p:sp>
        <p:nvSpPr>
          <p:cNvPr id="5" name="Subtitle 4">
            <a:extLst>
              <a:ext uri="{FF2B5EF4-FFF2-40B4-BE49-F238E27FC236}">
                <a16:creationId xmlns:a16="http://schemas.microsoft.com/office/drawing/2014/main" id="{61C857FF-81F7-EB62-027A-5EF87D29B7BB}"/>
              </a:ext>
            </a:extLst>
          </p:cNvPr>
          <p:cNvSpPr>
            <a:spLocks noGrp="1"/>
          </p:cNvSpPr>
          <p:nvPr>
            <p:ph idx="1"/>
          </p:nvPr>
        </p:nvSpPr>
        <p:spPr>
          <a:xfrm>
            <a:off x="838200" y="1825625"/>
            <a:ext cx="10515600" cy="3799923"/>
          </a:xfrm>
        </p:spPr>
        <p:txBody>
          <a:bodyPr>
            <a:normAutofit/>
          </a:bodyPr>
          <a:lstStyle/>
          <a:p>
            <a:r>
              <a:rPr lang="en-GB"/>
              <a:t>Essential Documentation</a:t>
            </a:r>
          </a:p>
          <a:p>
            <a:endParaRPr lang="en-GB" dirty="0"/>
          </a:p>
        </p:txBody>
      </p:sp>
      <p:pic>
        <p:nvPicPr>
          <p:cNvPr id="6" name="Audio 5">
            <a:hlinkClick r:id="" action="ppaction://media"/>
            <a:extLst>
              <a:ext uri="{FF2B5EF4-FFF2-40B4-BE49-F238E27FC236}">
                <a16:creationId xmlns:a16="http://schemas.microsoft.com/office/drawing/2014/main" id="{C0AFD41A-705B-1530-9C9C-F85E59D12180}"/>
              </a:ext>
            </a:extLst>
          </p:cNvPr>
          <p:cNvPicPr>
            <a:picLocks noChangeAspect="1"/>
          </p:cNvPicPr>
          <p:nvPr>
            <a:audioFile r:link="rId2"/>
            <p:extLst>
              <p:ext uri="{DAA4B4D4-6D71-4841-9C94-3DE7FCFB9230}">
                <p14:media xmlns:p14="http://schemas.microsoft.com/office/powerpoint/2010/main" r:embed="rId1"/>
              </p:ext>
            </p:extLst>
          </p:nvPr>
        </p:nvPicPr>
        <p:blipFill>
          <a:blip r:embed="rId5"/>
          <a:srcRect l="-118750" t="-118750" r="-118750" b="-118750"/>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2766887268"/>
      </p:ext>
    </p:extLst>
  </p:cSld>
  <p:clrMapOvr>
    <a:masterClrMapping/>
  </p:clrMapOvr>
  <mc:AlternateContent xmlns:mc="http://schemas.openxmlformats.org/markup-compatibility/2006" xmlns:p14="http://schemas.microsoft.com/office/powerpoint/2010/main">
    <mc:Choice Requires="p14">
      <p:transition spd="slow" p14:dur="2000" advTm="24443"/>
    </mc:Choice>
    <mc:Fallback xmlns="">
      <p:transition spd="slow" advTm="2444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99134C-826D-7257-F7D6-93AC1C910768}"/>
              </a:ext>
            </a:extLst>
          </p:cNvPr>
          <p:cNvSpPr>
            <a:spLocks noGrp="1"/>
          </p:cNvSpPr>
          <p:nvPr>
            <p:ph type="title"/>
          </p:nvPr>
        </p:nvSpPr>
        <p:spPr>
          <a:xfrm>
            <a:off x="838200" y="365125"/>
            <a:ext cx="10515600" cy="1325563"/>
          </a:xfrm>
        </p:spPr>
        <p:txBody>
          <a:bodyPr anchor="t">
            <a:normAutofit/>
          </a:bodyPr>
          <a:lstStyle/>
          <a:p>
            <a:r>
              <a:rPr lang="en-GB" dirty="0"/>
              <a:t>Essential Document overview</a:t>
            </a:r>
          </a:p>
        </p:txBody>
      </p:sp>
      <p:graphicFrame>
        <p:nvGraphicFramePr>
          <p:cNvPr id="9" name="Content Placeholder 6">
            <a:extLst>
              <a:ext uri="{FF2B5EF4-FFF2-40B4-BE49-F238E27FC236}">
                <a16:creationId xmlns:a16="http://schemas.microsoft.com/office/drawing/2014/main" id="{FB49BAA0-D80D-99D1-E42E-529B1FE19AAA}"/>
              </a:ext>
            </a:extLst>
          </p:cNvPr>
          <p:cNvGraphicFramePr>
            <a:graphicFrameLocks noGrp="1"/>
          </p:cNvGraphicFramePr>
          <p:nvPr>
            <p:ph idx="1"/>
            <p:extLst>
              <p:ext uri="{D42A27DB-BD31-4B8C-83A1-F6EECF244321}">
                <p14:modId xmlns:p14="http://schemas.microsoft.com/office/powerpoint/2010/main" val="2788964558"/>
              </p:ext>
            </p:extLst>
          </p:nvPr>
        </p:nvGraphicFramePr>
        <p:xfrm>
          <a:off x="838200" y="1825625"/>
          <a:ext cx="10515600" cy="379992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15" name="Audio 14">
            <a:hlinkClick r:id="" action="ppaction://media"/>
            <a:extLst>
              <a:ext uri="{FF2B5EF4-FFF2-40B4-BE49-F238E27FC236}">
                <a16:creationId xmlns:a16="http://schemas.microsoft.com/office/drawing/2014/main" id="{6C2CDCEB-A8BF-907F-EB26-E3921C37AB15}"/>
              </a:ext>
            </a:extLst>
          </p:cNvPr>
          <p:cNvPicPr>
            <a:picLocks noChangeAspect="1"/>
          </p:cNvPicPr>
          <p:nvPr>
            <a:audioFile r:link="rId2"/>
            <p:extLst>
              <p:ext uri="{DAA4B4D4-6D71-4841-9C94-3DE7FCFB9230}">
                <p14:media xmlns:p14="http://schemas.microsoft.com/office/powerpoint/2010/main" r:embed="rId1"/>
              </p:ext>
            </p:extLst>
          </p:nvPr>
        </p:nvPicPr>
        <p:blipFill>
          <a:blip r:embed="rId10"/>
          <a:srcRect l="-118750" t="-118750" r="-118750" b="-118750"/>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3536152000"/>
      </p:ext>
    </p:extLst>
  </p:cSld>
  <p:clrMapOvr>
    <a:masterClrMapping/>
  </p:clrMapOvr>
  <mc:AlternateContent xmlns:mc="http://schemas.openxmlformats.org/markup-compatibility/2006" xmlns:p14="http://schemas.microsoft.com/office/powerpoint/2010/main">
    <mc:Choice Requires="p14">
      <p:transition spd="slow" p14:dur="2000" advTm="21688"/>
    </mc:Choice>
    <mc:Fallback xmlns="">
      <p:transition spd="slow" advTm="2168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F74ECA-9421-9314-6F11-D9D7ABECF10E}"/>
              </a:ext>
            </a:extLst>
          </p:cNvPr>
          <p:cNvSpPr>
            <a:spLocks noGrp="1"/>
          </p:cNvSpPr>
          <p:nvPr>
            <p:ph type="title"/>
          </p:nvPr>
        </p:nvSpPr>
        <p:spPr>
          <a:xfrm>
            <a:off x="838200" y="365125"/>
            <a:ext cx="10515600" cy="1325563"/>
          </a:xfrm>
        </p:spPr>
        <p:txBody>
          <a:bodyPr anchor="t">
            <a:normAutofit/>
          </a:bodyPr>
          <a:lstStyle/>
          <a:p>
            <a:r>
              <a:rPr lang="en-GB" dirty="0"/>
              <a:t>Identification Documents</a:t>
            </a:r>
          </a:p>
        </p:txBody>
      </p:sp>
      <p:graphicFrame>
        <p:nvGraphicFramePr>
          <p:cNvPr id="5" name="Content Placeholder 2">
            <a:extLst>
              <a:ext uri="{FF2B5EF4-FFF2-40B4-BE49-F238E27FC236}">
                <a16:creationId xmlns:a16="http://schemas.microsoft.com/office/drawing/2014/main" id="{95DBBD12-428E-8B57-86B9-5FFFDE6595F4}"/>
              </a:ext>
            </a:extLst>
          </p:cNvPr>
          <p:cNvGraphicFramePr>
            <a:graphicFrameLocks noGrp="1"/>
          </p:cNvGraphicFramePr>
          <p:nvPr>
            <p:ph idx="1"/>
            <p:extLst>
              <p:ext uri="{D42A27DB-BD31-4B8C-83A1-F6EECF244321}">
                <p14:modId xmlns:p14="http://schemas.microsoft.com/office/powerpoint/2010/main" val="2575034047"/>
              </p:ext>
            </p:extLst>
          </p:nvPr>
        </p:nvGraphicFramePr>
        <p:xfrm>
          <a:off x="838200" y="1825625"/>
          <a:ext cx="10515600" cy="379992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8" name="Audio 7">
            <a:hlinkClick r:id="" action="ppaction://media"/>
            <a:extLst>
              <a:ext uri="{FF2B5EF4-FFF2-40B4-BE49-F238E27FC236}">
                <a16:creationId xmlns:a16="http://schemas.microsoft.com/office/drawing/2014/main" id="{E8CDC917-7395-2938-A28F-9F6F9D189EE8}"/>
              </a:ext>
            </a:extLst>
          </p:cNvPr>
          <p:cNvPicPr>
            <a:picLocks noChangeAspect="1"/>
          </p:cNvPicPr>
          <p:nvPr>
            <a:audioFile r:link="rId2"/>
            <p:extLst>
              <p:ext uri="{DAA4B4D4-6D71-4841-9C94-3DE7FCFB9230}">
                <p14:media xmlns:p14="http://schemas.microsoft.com/office/powerpoint/2010/main" r:embed="rId1"/>
              </p:ext>
            </p:extLst>
          </p:nvPr>
        </p:nvPicPr>
        <p:blipFill>
          <a:blip r:embed="rId10"/>
          <a:srcRect l="-118750" t="-118750" r="-118750" b="-118750"/>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1659369573"/>
      </p:ext>
    </p:extLst>
  </p:cSld>
  <p:clrMapOvr>
    <a:masterClrMapping/>
  </p:clrMapOvr>
  <mc:AlternateContent xmlns:mc="http://schemas.openxmlformats.org/markup-compatibility/2006" xmlns:p14="http://schemas.microsoft.com/office/powerpoint/2010/main">
    <mc:Choice Requires="p14">
      <p:transition spd="slow" p14:dur="2000" advTm="27767"/>
    </mc:Choice>
    <mc:Fallback xmlns="">
      <p:transition spd="slow" advTm="2776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E220D8-A564-E62B-E290-12A660B14B52}"/>
              </a:ext>
            </a:extLst>
          </p:cNvPr>
          <p:cNvSpPr>
            <a:spLocks noGrp="1"/>
          </p:cNvSpPr>
          <p:nvPr>
            <p:ph type="title"/>
          </p:nvPr>
        </p:nvSpPr>
        <p:spPr>
          <a:xfrm>
            <a:off x="838200" y="365125"/>
            <a:ext cx="10515600" cy="1325563"/>
          </a:xfrm>
        </p:spPr>
        <p:txBody>
          <a:bodyPr anchor="t">
            <a:normAutofit/>
          </a:bodyPr>
          <a:lstStyle/>
          <a:p>
            <a:r>
              <a:rPr lang="en-GB" dirty="0"/>
              <a:t>Qualification</a:t>
            </a:r>
          </a:p>
        </p:txBody>
      </p:sp>
      <p:graphicFrame>
        <p:nvGraphicFramePr>
          <p:cNvPr id="5" name="Content Placeholder 2">
            <a:extLst>
              <a:ext uri="{FF2B5EF4-FFF2-40B4-BE49-F238E27FC236}">
                <a16:creationId xmlns:a16="http://schemas.microsoft.com/office/drawing/2014/main" id="{706159BD-BC5C-FE42-1C51-3218FE18E549}"/>
              </a:ext>
            </a:extLst>
          </p:cNvPr>
          <p:cNvGraphicFramePr>
            <a:graphicFrameLocks noGrp="1"/>
          </p:cNvGraphicFramePr>
          <p:nvPr>
            <p:ph idx="1"/>
            <p:extLst>
              <p:ext uri="{D42A27DB-BD31-4B8C-83A1-F6EECF244321}">
                <p14:modId xmlns:p14="http://schemas.microsoft.com/office/powerpoint/2010/main" val="516211457"/>
              </p:ext>
            </p:extLst>
          </p:nvPr>
        </p:nvGraphicFramePr>
        <p:xfrm>
          <a:off x="838200" y="1825625"/>
          <a:ext cx="10515600" cy="379992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7" name="Audio 6">
            <a:hlinkClick r:id="" action="ppaction://media"/>
            <a:extLst>
              <a:ext uri="{FF2B5EF4-FFF2-40B4-BE49-F238E27FC236}">
                <a16:creationId xmlns:a16="http://schemas.microsoft.com/office/drawing/2014/main" id="{CCCFC092-C798-F28D-061A-F7A961957753}"/>
              </a:ext>
            </a:extLst>
          </p:cNvPr>
          <p:cNvPicPr>
            <a:picLocks noChangeAspect="1"/>
          </p:cNvPicPr>
          <p:nvPr>
            <a:audioFile r:link="rId2"/>
            <p:extLst>
              <p:ext uri="{DAA4B4D4-6D71-4841-9C94-3DE7FCFB9230}">
                <p14:media xmlns:p14="http://schemas.microsoft.com/office/powerpoint/2010/main" r:embed="rId1"/>
              </p:ext>
            </p:extLst>
          </p:nvPr>
        </p:nvPicPr>
        <p:blipFill>
          <a:blip r:embed="rId10"/>
          <a:srcRect l="-118750" t="-118750" r="-118750" b="-118750"/>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1359232513"/>
      </p:ext>
    </p:extLst>
  </p:cSld>
  <p:clrMapOvr>
    <a:masterClrMapping/>
  </p:clrMapOvr>
  <mc:AlternateContent xmlns:mc="http://schemas.openxmlformats.org/markup-compatibility/2006" xmlns:p14="http://schemas.microsoft.com/office/powerpoint/2010/main">
    <mc:Choice Requires="p14">
      <p:transition spd="slow" p14:dur="2000" advTm="30353"/>
    </mc:Choice>
    <mc:Fallback xmlns="">
      <p:transition spd="slow" advTm="3035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A53645-9A29-A9DE-C351-FE25080CE46A}"/>
              </a:ext>
            </a:extLst>
          </p:cNvPr>
          <p:cNvSpPr>
            <a:spLocks noGrp="1"/>
          </p:cNvSpPr>
          <p:nvPr>
            <p:ph type="title"/>
          </p:nvPr>
        </p:nvSpPr>
        <p:spPr/>
        <p:txBody>
          <a:bodyPr/>
          <a:lstStyle/>
          <a:p>
            <a:r>
              <a:rPr lang="en-GB" dirty="0"/>
              <a:t>Safety Checks (DBS)</a:t>
            </a:r>
          </a:p>
        </p:txBody>
      </p:sp>
      <p:sp>
        <p:nvSpPr>
          <p:cNvPr id="3" name="Content Placeholder 2">
            <a:extLst>
              <a:ext uri="{FF2B5EF4-FFF2-40B4-BE49-F238E27FC236}">
                <a16:creationId xmlns:a16="http://schemas.microsoft.com/office/drawing/2014/main" id="{44F5DE00-19F0-3F82-AD43-2279AA198D9E}"/>
              </a:ext>
            </a:extLst>
          </p:cNvPr>
          <p:cNvSpPr>
            <a:spLocks noGrp="1"/>
          </p:cNvSpPr>
          <p:nvPr>
            <p:ph idx="1"/>
          </p:nvPr>
        </p:nvSpPr>
        <p:spPr/>
        <p:txBody>
          <a:bodyPr/>
          <a:lstStyle/>
          <a:p>
            <a:r>
              <a:rPr lang="en-GB" dirty="0"/>
              <a:t>Enhanced DBS </a:t>
            </a:r>
          </a:p>
          <a:p>
            <a:r>
              <a:rPr lang="en-GB" dirty="0"/>
              <a:t>For: </a:t>
            </a:r>
          </a:p>
          <a:p>
            <a:r>
              <a:rPr lang="en-GB" dirty="0"/>
              <a:t>You (the childminder)</a:t>
            </a:r>
          </a:p>
          <a:p>
            <a:r>
              <a:rPr lang="en-GB" dirty="0"/>
              <a:t>Every adult 16+ living or working in the home</a:t>
            </a:r>
          </a:p>
          <a:p>
            <a:endParaRPr lang="en-GB" dirty="0"/>
          </a:p>
        </p:txBody>
      </p:sp>
      <p:pic>
        <p:nvPicPr>
          <p:cNvPr id="6" name="Audio 5">
            <a:hlinkClick r:id="" action="ppaction://media"/>
            <a:extLst>
              <a:ext uri="{FF2B5EF4-FFF2-40B4-BE49-F238E27FC236}">
                <a16:creationId xmlns:a16="http://schemas.microsoft.com/office/drawing/2014/main" id="{850888C4-EE02-B1DD-9DE6-200C18ABBC58}"/>
              </a:ext>
            </a:extLst>
          </p:cNvPr>
          <p:cNvPicPr>
            <a:picLocks noChangeAspect="1"/>
          </p:cNvPicPr>
          <p:nvPr>
            <a:audioFile r:link="rId2"/>
            <p:extLst>
              <p:ext uri="{DAA4B4D4-6D71-4841-9C94-3DE7FCFB9230}">
                <p14:media xmlns:p14="http://schemas.microsoft.com/office/powerpoint/2010/main" r:embed="rId1"/>
              </p:ext>
            </p:extLst>
          </p:nvPr>
        </p:nvPicPr>
        <p:blipFill>
          <a:blip r:embed="rId5"/>
          <a:srcRect l="-118750" t="-118750" r="-118750" b="-118750"/>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3785428022"/>
      </p:ext>
    </p:extLst>
  </p:cSld>
  <p:clrMapOvr>
    <a:masterClrMapping/>
  </p:clrMapOvr>
  <mc:AlternateContent xmlns:mc="http://schemas.openxmlformats.org/markup-compatibility/2006" xmlns:p14="http://schemas.microsoft.com/office/powerpoint/2010/main">
    <mc:Choice Requires="p14">
      <p:transition spd="slow" p14:dur="2000" advTm="23100"/>
    </mc:Choice>
    <mc:Fallback xmlns="">
      <p:transition spd="slow" advTm="231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DFD80-C362-3622-1EEB-E83E819C56B4}"/>
              </a:ext>
            </a:extLst>
          </p:cNvPr>
          <p:cNvSpPr>
            <a:spLocks noGrp="1"/>
          </p:cNvSpPr>
          <p:nvPr>
            <p:ph type="title"/>
          </p:nvPr>
        </p:nvSpPr>
        <p:spPr>
          <a:xfrm>
            <a:off x="838200" y="365125"/>
            <a:ext cx="10515600" cy="1325563"/>
          </a:xfrm>
        </p:spPr>
        <p:txBody>
          <a:bodyPr anchor="t">
            <a:normAutofit/>
          </a:bodyPr>
          <a:lstStyle/>
          <a:p>
            <a:r>
              <a:rPr lang="en-GB" dirty="0"/>
              <a:t>Business Records</a:t>
            </a:r>
          </a:p>
        </p:txBody>
      </p:sp>
      <p:graphicFrame>
        <p:nvGraphicFramePr>
          <p:cNvPr id="5" name="Content Placeholder 2">
            <a:extLst>
              <a:ext uri="{FF2B5EF4-FFF2-40B4-BE49-F238E27FC236}">
                <a16:creationId xmlns:a16="http://schemas.microsoft.com/office/drawing/2014/main" id="{F535B5FB-2B98-00D9-93C0-E0A45C33E736}"/>
              </a:ext>
            </a:extLst>
          </p:cNvPr>
          <p:cNvGraphicFramePr>
            <a:graphicFrameLocks noGrp="1"/>
          </p:cNvGraphicFramePr>
          <p:nvPr>
            <p:ph idx="1"/>
            <p:extLst>
              <p:ext uri="{D42A27DB-BD31-4B8C-83A1-F6EECF244321}">
                <p14:modId xmlns:p14="http://schemas.microsoft.com/office/powerpoint/2010/main" val="704096410"/>
              </p:ext>
            </p:extLst>
          </p:nvPr>
        </p:nvGraphicFramePr>
        <p:xfrm>
          <a:off x="838200" y="1825625"/>
          <a:ext cx="10515600" cy="379992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7" name="Audio 6">
            <a:hlinkClick r:id="" action="ppaction://media"/>
            <a:extLst>
              <a:ext uri="{FF2B5EF4-FFF2-40B4-BE49-F238E27FC236}">
                <a16:creationId xmlns:a16="http://schemas.microsoft.com/office/drawing/2014/main" id="{8826C783-0237-11A5-BB7D-7A579D91D693}"/>
              </a:ext>
            </a:extLst>
          </p:cNvPr>
          <p:cNvPicPr>
            <a:picLocks noChangeAspect="1"/>
          </p:cNvPicPr>
          <p:nvPr>
            <a:audioFile r:link="rId2"/>
            <p:extLst>
              <p:ext uri="{DAA4B4D4-6D71-4841-9C94-3DE7FCFB9230}">
                <p14:media xmlns:p14="http://schemas.microsoft.com/office/powerpoint/2010/main" r:embed="rId1"/>
              </p:ext>
            </p:extLst>
          </p:nvPr>
        </p:nvPicPr>
        <p:blipFill>
          <a:blip r:embed="rId10"/>
          <a:srcRect l="-118750" t="-118750" r="-118750" b="-118750"/>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3850114386"/>
      </p:ext>
    </p:extLst>
  </p:cSld>
  <p:clrMapOvr>
    <a:masterClrMapping/>
  </p:clrMapOvr>
  <mc:AlternateContent xmlns:mc="http://schemas.openxmlformats.org/markup-compatibility/2006" xmlns:p14="http://schemas.microsoft.com/office/powerpoint/2010/main">
    <mc:Choice Requires="p14">
      <p:transition spd="slow" p14:dur="2000" advTm="37076"/>
    </mc:Choice>
    <mc:Fallback xmlns="">
      <p:transition spd="slow" advTm="3707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6F635-963C-D335-F88C-0F88F2B1A92A}"/>
              </a:ext>
            </a:extLst>
          </p:cNvPr>
          <p:cNvSpPr>
            <a:spLocks noGrp="1"/>
          </p:cNvSpPr>
          <p:nvPr>
            <p:ph type="title"/>
          </p:nvPr>
        </p:nvSpPr>
        <p:spPr>
          <a:xfrm>
            <a:off x="838200" y="365125"/>
            <a:ext cx="10515600" cy="1325563"/>
          </a:xfrm>
        </p:spPr>
        <p:txBody>
          <a:bodyPr anchor="t">
            <a:normAutofit/>
          </a:bodyPr>
          <a:lstStyle/>
          <a:p>
            <a:r>
              <a:rPr lang="en-GB" dirty="0"/>
              <a:t>Health Requirements</a:t>
            </a:r>
          </a:p>
        </p:txBody>
      </p:sp>
      <p:sp>
        <p:nvSpPr>
          <p:cNvPr id="3" name="Content Placeholder 2">
            <a:extLst>
              <a:ext uri="{FF2B5EF4-FFF2-40B4-BE49-F238E27FC236}">
                <a16:creationId xmlns:a16="http://schemas.microsoft.com/office/drawing/2014/main" id="{61B145EB-C993-729F-F43C-1FF74F484D98}"/>
              </a:ext>
            </a:extLst>
          </p:cNvPr>
          <p:cNvSpPr>
            <a:spLocks noGrp="1"/>
          </p:cNvSpPr>
          <p:nvPr>
            <p:ph idx="1"/>
          </p:nvPr>
        </p:nvSpPr>
        <p:spPr>
          <a:xfrm>
            <a:off x="838200" y="1825625"/>
            <a:ext cx="10515600" cy="3799923"/>
          </a:xfrm>
        </p:spPr>
        <p:txBody>
          <a:bodyPr>
            <a:normAutofit/>
          </a:bodyPr>
          <a:lstStyle/>
          <a:p>
            <a:r>
              <a:rPr lang="en-GB" dirty="0"/>
              <a:t>GP‑signed health declaration form</a:t>
            </a:r>
          </a:p>
          <a:p>
            <a:endParaRPr lang="en-GB" dirty="0"/>
          </a:p>
        </p:txBody>
      </p:sp>
      <p:pic>
        <p:nvPicPr>
          <p:cNvPr id="11" name="Audio 10">
            <a:hlinkClick r:id="" action="ppaction://media"/>
            <a:extLst>
              <a:ext uri="{FF2B5EF4-FFF2-40B4-BE49-F238E27FC236}">
                <a16:creationId xmlns:a16="http://schemas.microsoft.com/office/drawing/2014/main" id="{1A71CB16-0D24-AFD6-EF21-F149A78144BC}"/>
              </a:ext>
            </a:extLst>
          </p:cNvPr>
          <p:cNvPicPr>
            <a:picLocks noChangeAspect="1"/>
          </p:cNvPicPr>
          <p:nvPr>
            <a:audioFile r:link="rId2"/>
            <p:extLst>
              <p:ext uri="{DAA4B4D4-6D71-4841-9C94-3DE7FCFB9230}">
                <p14:media xmlns:p14="http://schemas.microsoft.com/office/powerpoint/2010/main" r:embed="rId1"/>
              </p:ext>
            </p:extLst>
          </p:nvPr>
        </p:nvPicPr>
        <p:blipFill>
          <a:blip r:embed="rId5"/>
          <a:srcRect l="-118750" t="-118750" r="-118750" b="-118750"/>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615127257"/>
      </p:ext>
    </p:extLst>
  </p:cSld>
  <p:clrMapOvr>
    <a:masterClrMapping/>
  </p:clrMapOvr>
  <mc:AlternateContent xmlns:mc="http://schemas.openxmlformats.org/markup-compatibility/2006" xmlns:p14="http://schemas.microsoft.com/office/powerpoint/2010/main">
    <mc:Choice Requires="p14">
      <p:transition spd="slow" p14:dur="2000" advTm="20587"/>
    </mc:Choice>
    <mc:Fallback xmlns="">
      <p:transition spd="slow" advTm="2058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1"/>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B60455-1A42-0E39-E34D-5325BF72061F}"/>
              </a:ext>
            </a:extLst>
          </p:cNvPr>
          <p:cNvSpPr>
            <a:spLocks noGrp="1"/>
          </p:cNvSpPr>
          <p:nvPr>
            <p:ph type="title"/>
          </p:nvPr>
        </p:nvSpPr>
        <p:spPr>
          <a:xfrm>
            <a:off x="838200" y="365125"/>
            <a:ext cx="10515600" cy="1325563"/>
          </a:xfrm>
        </p:spPr>
        <p:txBody>
          <a:bodyPr anchor="t">
            <a:normAutofit/>
          </a:bodyPr>
          <a:lstStyle/>
          <a:p>
            <a:r>
              <a:rPr lang="en-GB" dirty="0"/>
              <a:t>Helpful Reminders</a:t>
            </a:r>
          </a:p>
        </p:txBody>
      </p:sp>
      <p:graphicFrame>
        <p:nvGraphicFramePr>
          <p:cNvPr id="5" name="Content Placeholder 2">
            <a:extLst>
              <a:ext uri="{FF2B5EF4-FFF2-40B4-BE49-F238E27FC236}">
                <a16:creationId xmlns:a16="http://schemas.microsoft.com/office/drawing/2014/main" id="{8E25BCDC-2D30-CE66-E2DF-7B9D9C0A3B62}"/>
              </a:ext>
            </a:extLst>
          </p:cNvPr>
          <p:cNvGraphicFramePr>
            <a:graphicFrameLocks noGrp="1"/>
          </p:cNvGraphicFramePr>
          <p:nvPr>
            <p:ph idx="1"/>
            <p:extLst>
              <p:ext uri="{D42A27DB-BD31-4B8C-83A1-F6EECF244321}">
                <p14:modId xmlns:p14="http://schemas.microsoft.com/office/powerpoint/2010/main" val="4145183579"/>
              </p:ext>
            </p:extLst>
          </p:nvPr>
        </p:nvGraphicFramePr>
        <p:xfrm>
          <a:off x="838200" y="1825625"/>
          <a:ext cx="10515600" cy="379992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7" name="Audio 6">
            <a:hlinkClick r:id="" action="ppaction://media"/>
            <a:extLst>
              <a:ext uri="{FF2B5EF4-FFF2-40B4-BE49-F238E27FC236}">
                <a16:creationId xmlns:a16="http://schemas.microsoft.com/office/drawing/2014/main" id="{D65AEBF1-E8D6-4C89-98C9-3553338106BD}"/>
              </a:ext>
            </a:extLst>
          </p:cNvPr>
          <p:cNvPicPr>
            <a:picLocks noChangeAspect="1"/>
          </p:cNvPicPr>
          <p:nvPr>
            <a:audioFile r:link="rId2"/>
            <p:extLst>
              <p:ext uri="{DAA4B4D4-6D71-4841-9C94-3DE7FCFB9230}">
                <p14:media xmlns:p14="http://schemas.microsoft.com/office/powerpoint/2010/main" r:embed="rId1"/>
              </p:ext>
            </p:extLst>
          </p:nvPr>
        </p:nvPicPr>
        <p:blipFill>
          <a:blip r:embed="rId10"/>
          <a:srcRect l="-118750" t="-118750" r="-118750" b="-118750"/>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834880692"/>
      </p:ext>
    </p:extLst>
  </p:cSld>
  <p:clrMapOvr>
    <a:masterClrMapping/>
  </p:clrMapOvr>
  <mc:AlternateContent xmlns:mc="http://schemas.openxmlformats.org/markup-compatibility/2006" xmlns:p14="http://schemas.microsoft.com/office/powerpoint/2010/main">
    <mc:Choice Requires="p14">
      <p:transition spd="slow" p14:dur="2000" advTm="23776"/>
    </mc:Choice>
    <mc:Fallback xmlns="">
      <p:transition spd="slow" advTm="2377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theme/theme1.xml><?xml version="1.0" encoding="utf-8"?>
<a:theme xmlns:a="http://schemas.openxmlformats.org/drawingml/2006/main" name="Office Theme">
  <a:themeElements>
    <a:clrScheme name="Test">
      <a:dk1>
        <a:srgbClr val="000000"/>
      </a:dk1>
      <a:lt1>
        <a:srgbClr val="E5F2F2"/>
      </a:lt1>
      <a:dk2>
        <a:srgbClr val="003F3E"/>
      </a:dk2>
      <a:lt2>
        <a:srgbClr val="99CCCC"/>
      </a:lt2>
      <a:accent1>
        <a:srgbClr val="008080"/>
      </a:accent1>
      <a:accent2>
        <a:srgbClr val="66B3B3"/>
      </a:accent2>
      <a:accent3>
        <a:srgbClr val="339999"/>
      </a:accent3>
      <a:accent4>
        <a:srgbClr val="66B3B3"/>
      </a:accent4>
      <a:accent5>
        <a:srgbClr val="339999"/>
      </a:accent5>
      <a:accent6>
        <a:srgbClr val="008080"/>
      </a:accent6>
      <a:hlink>
        <a:srgbClr val="008080"/>
      </a:hlink>
      <a:folHlink>
        <a:srgbClr val="8F8F8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MBC-EID-PowerPoint-wide-01M.potx" id="{42B71D15-17EA-4F52-B4F0-4EBB28083EB2}" vid="{1CA28229-14A6-4804-BE5C-397022255DC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CTotalHr xmlns="dd9cae9c-d7ca-4066-86f0-119137f05333" xsi:nil="true"/>
    <EYTRFinalSubmit xmlns="dd9cae9c-d7ca-4066-86f0-119137f05333" xsi:nil="true"/>
    <P2Name xmlns="dd9cae9c-d7ca-4066-86f0-119137f05333" xsi:nil="true"/>
    <CLastName xmlns="dd9cae9c-d7ca-4066-86f0-119137f05333" xsi:nil="true"/>
    <CEEF xmlns="dd9cae9c-d7ca-4066-86f0-119137f05333" xsi:nil="true"/>
    <CTue xmlns="dd9cae9c-d7ca-4066-86f0-119137f05333" xsi:nil="true"/>
    <SPlay xmlns="dd9cae9c-d7ca-4066-86f0-119137f05333" xsi:nil="true"/>
    <P2Different xmlns="dd9cae9c-d7ca-4066-86f0-119137f05333" xsi:nil="true"/>
    <Nameofperson xmlns="dd9cae9c-d7ca-4066-86f0-119137f05333" xsi:nil="true"/>
    <CFri xmlns="dd9cae9c-d7ca-4066-86f0-119137f05333" xsi:nil="true"/>
    <CLocalAGP xmlns="dd9cae9c-d7ca-4066-86f0-119137f05333" xsi:nil="true"/>
    <P2Email xmlns="dd9cae9c-d7ca-4066-86f0-119137f05333" xsi:nil="true"/>
    <lcf76f155ced4ddcb4097134ff3c332f xmlns="dd9cae9c-d7ca-4066-86f0-119137f05333">
      <Terms xmlns="http://schemas.microsoft.com/office/infopath/2007/PartnerControls"/>
    </lcf76f155ced4ddcb4097134ff3c332f>
    <CName xmlns="dd9cae9c-d7ca-4066-86f0-119137f05333" xsi:nil="true"/>
    <CFirstLang xmlns="dd9cae9c-d7ca-4066-86f0-119137f05333" xsi:nil="true"/>
    <CStateD xmlns="dd9cae9c-d7ca-4066-86f0-119137f05333" xsi:nil="true"/>
    <P1Address xmlns="dd9cae9c-d7ca-4066-86f0-119137f05333" xsi:nil="true"/>
    <P1AddP2 xmlns="dd9cae9c-d7ca-4066-86f0-119137f05333" xsi:nil="true"/>
    <PRCOptOutWindow xmlns="dd9cae9c-d7ca-4066-86f0-119137f05333" xsi:nil="true"/>
    <CAddress xmlns="dd9cae9c-d7ca-4066-86f0-119137f05333" xsi:nil="true"/>
    <CWed xmlns="dd9cae9c-d7ca-4066-86f0-119137f05333" xsi:nil="true"/>
    <PRCShared xmlns="dd9cae9c-d7ca-4066-86f0-119137f05333" xsi:nil="true"/>
    <CSolihullAddress xmlns="dd9cae9c-d7ca-4066-86f0-119137f05333" xsi:nil="true"/>
    <CLocalAAddress xmlns="dd9cae9c-d7ca-4066-86f0-119137f05333" xsi:nil="true"/>
    <CThur xmlns="dd9cae9c-d7ca-4066-86f0-119137f05333" xsi:nil="true"/>
    <email xmlns="dd9cae9c-d7ca-4066-86f0-119137f05333" xsi:nil="true"/>
    <CSolihullGP xmlns="dd9cae9c-d7ca-4066-86f0-119137f05333" xsi:nil="true"/>
    <SPSED xmlns="dd9cae9c-d7ca-4066-86f0-119137f05333" xsi:nil="true"/>
    <SAdditionalInfo xmlns="dd9cae9c-d7ca-4066-86f0-119137f05333" xsi:nil="true"/>
    <RRole xmlns="dd9cae9c-d7ca-4066-86f0-119137f05333" xsi:nil="true"/>
    <comment xmlns="dd9cae9c-d7ca-4066-86f0-119137f05333" xsi:nil="true"/>
    <SPD xmlns="dd9cae9c-d7ca-4066-86f0-119137f05333" xsi:nil="true"/>
    <P1Name xmlns="dd9cae9c-d7ca-4066-86f0-119137f05333" xsi:nil="true"/>
    <P2Address xmlns="dd9cae9c-d7ca-4066-86f0-119137f05333" xsi:nil="true"/>
    <AreaSENCoName xmlns="dd9cae9c-d7ca-4066-86f0-119137f05333" xsi:nil="true"/>
    <RName xmlns="dd9cae9c-d7ca-4066-86f0-119137f05333" xsi:nil="true"/>
    <REmail xmlns="dd9cae9c-d7ca-4066-86f0-119137f05333" xsi:nil="true"/>
    <COtherAge xmlns="dd9cae9c-d7ca-4066-86f0-119137f05333" xsi:nil="true"/>
    <CStartS xmlns="dd9cae9c-d7ca-4066-86f0-119137f05333" xsi:nil="true"/>
    <RSetting xmlns="dd9cae9c-d7ca-4066-86f0-119137f05333" xsi:nil="true"/>
    <SConcern xmlns="dd9cae9c-d7ca-4066-86f0-119137f05333" xsi:nil="true"/>
    <CMon xmlns="dd9cae9c-d7ca-4066-86f0-119137f05333" xsi:nil="true"/>
    <P1Email xmlns="dd9cae9c-d7ca-4066-86f0-119137f05333" xsi:nil="true"/>
    <CTerm xmlns="dd9cae9c-d7ca-4066-86f0-119137f05333" xsi:nil="true"/>
    <SCLD xmlns="dd9cae9c-d7ca-4066-86f0-119137f05333" xsi:nil="true"/>
    <P1Different xmlns="dd9cae9c-d7ca-4066-86f0-119137f05333" xsi:nil="true"/>
    <P2Phone xmlns="dd9cae9c-d7ca-4066-86f0-119137f05333" xsi:nil="true"/>
    <CListAge xmlns="dd9cae9c-d7ca-4066-86f0-119137f05333" xsi:nil="true"/>
    <TaxCatchAll xmlns="335c353f-eb0d-4b76-9072-e6d864852a5d" xsi:nil="true"/>
    <CGender xmlns="dd9cae9c-d7ca-4066-86f0-119137f05333" xsi:nil="true"/>
    <COtherLang xmlns="dd9cae9c-d7ca-4066-86f0-119137f05333" xsi:nil="true"/>
    <STool xmlns="dd9cae9c-d7ca-4066-86f0-119137f05333" xsi:nil="true"/>
    <CD_x002e_O_x002e_B xmlns="dd9cae9c-d7ca-4066-86f0-119137f05333" xsi:nil="true"/>
    <CDiagnosis xmlns="dd9cae9c-d7ca-4066-86f0-119137f05333" xsi:nil="true"/>
    <PRCHoldRecords xmlns="dd9cae9c-d7ca-4066-86f0-119137f05333" xsi:nil="true"/>
    <CPostcode xmlns="dd9cae9c-d7ca-4066-86f0-119137f05333" xsi:nil="true"/>
    <SSAT xmlns="dd9cae9c-d7ca-4066-86f0-119137f05333" xsi:nil="true"/>
    <SIndependence xmlns="dd9cae9c-d7ca-4066-86f0-119137f05333" xsi:nil="true"/>
    <P1Phone xmlns="dd9cae9c-d7ca-4066-86f0-119137f0533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0D7777C648E5F429D5F53C8AEE28E8F" ma:contentTypeVersion="71" ma:contentTypeDescription="Create a new document." ma:contentTypeScope="" ma:versionID="1b0ab2af39e5969a6f5d9828107e4e3f">
  <xsd:schema xmlns:xsd="http://www.w3.org/2001/XMLSchema" xmlns:xs="http://www.w3.org/2001/XMLSchema" xmlns:p="http://schemas.microsoft.com/office/2006/metadata/properties" xmlns:ns2="dd9cae9c-d7ca-4066-86f0-119137f05333" xmlns:ns3="335c353f-eb0d-4b76-9072-e6d864852a5d" targetNamespace="http://schemas.microsoft.com/office/2006/metadata/properties" ma:root="true" ma:fieldsID="ecd7942676a4899b1fa9d89def61d8b8" ns2:_="" ns3:_="">
    <xsd:import namespace="dd9cae9c-d7ca-4066-86f0-119137f05333"/>
    <xsd:import namespace="335c353f-eb0d-4b76-9072-e6d864852a5d"/>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element ref="ns2:MediaServiceBillingMetadata" minOccurs="0"/>
                <xsd:element ref="ns2:Nameofperson" minOccurs="0"/>
                <xsd:element ref="ns2:comment" minOccurs="0"/>
                <xsd:element ref="ns2:email" minOccurs="0"/>
                <xsd:element ref="ns2:PRCShared" minOccurs="0"/>
                <xsd:element ref="ns2:PRCOptOutWindow" minOccurs="0"/>
                <xsd:element ref="ns2:PRCHoldRecords" minOccurs="0"/>
                <xsd:element ref="ns2:AreaSENCoName" minOccurs="0"/>
                <xsd:element ref="ns2:RName" minOccurs="0"/>
                <xsd:element ref="ns2:RSetting" minOccurs="0"/>
                <xsd:element ref="ns2:REmail" minOccurs="0"/>
                <xsd:element ref="ns2:CName" minOccurs="0"/>
                <xsd:element ref="ns2:CLastName" minOccurs="0"/>
                <xsd:element ref="ns2:CD_x002e_O_x002e_B" minOccurs="0"/>
                <xsd:element ref="ns2:CGender" minOccurs="0"/>
                <xsd:element ref="ns2:CAddress" minOccurs="0"/>
                <xsd:element ref="ns2:CPostcode" minOccurs="0"/>
                <xsd:element ref="ns2:CSolihullAddress" minOccurs="0"/>
                <xsd:element ref="ns2:CLocalAAddress" minOccurs="0"/>
                <xsd:element ref="ns2:CSolihullGP" minOccurs="0"/>
                <xsd:element ref="ns2:CLocalAGP" minOccurs="0"/>
                <xsd:element ref="ns2:CFirstLang" minOccurs="0"/>
                <xsd:element ref="ns2:COtherLang" minOccurs="0"/>
                <xsd:element ref="ns2:CDiagnosis" minOccurs="0"/>
                <xsd:element ref="ns2:CStateD" minOccurs="0"/>
                <xsd:element ref="ns2:COtherAge" minOccurs="0"/>
                <xsd:element ref="ns2:CListAge" minOccurs="0"/>
                <xsd:element ref="ns2:CStartS" minOccurs="0"/>
                <xsd:element ref="ns2:CEEF" minOccurs="0"/>
                <xsd:element ref="ns2:CTotalHr" minOccurs="0"/>
                <xsd:element ref="ns2:CMon" minOccurs="0"/>
                <xsd:element ref="ns2:CTue" minOccurs="0"/>
                <xsd:element ref="ns2:CWed" minOccurs="0"/>
                <xsd:element ref="ns2:CThur" minOccurs="0"/>
                <xsd:element ref="ns2:CFri" minOccurs="0"/>
                <xsd:element ref="ns2:CTerm" minOccurs="0"/>
                <xsd:element ref="ns2:SConcern" minOccurs="0"/>
                <xsd:element ref="ns2:SSAT" minOccurs="0"/>
                <xsd:element ref="ns2:STool" minOccurs="0"/>
                <xsd:element ref="ns2:SPSED" minOccurs="0"/>
                <xsd:element ref="ns2:SCLD" minOccurs="0"/>
                <xsd:element ref="ns2:SPD" minOccurs="0"/>
                <xsd:element ref="ns2:SPlay" minOccurs="0"/>
                <xsd:element ref="ns2:SIndependence" minOccurs="0"/>
                <xsd:element ref="ns2:P1Name" minOccurs="0"/>
                <xsd:element ref="ns2:P1Email" minOccurs="0"/>
                <xsd:element ref="ns2:P1Phone" minOccurs="0"/>
                <xsd:element ref="ns2:P1Address" minOccurs="0"/>
                <xsd:element ref="ns2:P1Different" minOccurs="0"/>
                <xsd:element ref="ns2:P1AddP2" minOccurs="0"/>
                <xsd:element ref="ns2:P2Name" minOccurs="0"/>
                <xsd:element ref="ns2:P2Email" minOccurs="0"/>
                <xsd:element ref="ns2:P2Phone" minOccurs="0"/>
                <xsd:element ref="ns2:P2Address" minOccurs="0"/>
                <xsd:element ref="ns2:P2Different" minOccurs="0"/>
                <xsd:element ref="ns2:SAdditionalInfo" minOccurs="0"/>
                <xsd:element ref="ns2:EYTRFinalSubmit" minOccurs="0"/>
                <xsd:element ref="ns2:RRol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d9cae9c-d7ca-4066-86f0-119137f0533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590eed39-d6ad-4e5c-884b-6dd43fdd6f2a"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description="" ma:indexed="true" ma:internalName="MediaServiceLocation" ma:readOnly="true">
      <xsd:simpleType>
        <xsd:restriction base="dms:Text"/>
      </xsd:simpleType>
    </xsd:element>
    <xsd:element name="MediaServiceBillingMetadata" ma:index="21" nillable="true" ma:displayName="MediaServiceBillingMetadata" ma:hidden="true" ma:internalName="MediaServiceBillingMetadata" ma:readOnly="true">
      <xsd:simpleType>
        <xsd:restriction base="dms:Note"/>
      </xsd:simpleType>
    </xsd:element>
    <xsd:element name="Nameofperson" ma:index="22" nillable="true" ma:displayName="Parent Agreement Start" ma:format="Dropdown" ma:internalName="Nameofperson">
      <xsd:simpleType>
        <xsd:restriction base="dms:Text">
          <xsd:maxLength value="255"/>
        </xsd:restriction>
      </xsd:simpleType>
    </xsd:element>
    <xsd:element name="comment" ma:index="23" nillable="true" ma:displayName="SSP Ready" ma:format="Dropdown" ma:internalName="comment">
      <xsd:simpleType>
        <xsd:restriction base="dms:Text">
          <xsd:maxLength value="255"/>
        </xsd:restriction>
      </xsd:simpleType>
    </xsd:element>
    <xsd:element name="email" ma:index="24" nillable="true" ma:displayName="PRC Keep 25" ma:format="Dropdown" ma:internalName="email">
      <xsd:simpleType>
        <xsd:restriction base="dms:Text">
          <xsd:maxLength value="255"/>
        </xsd:restriction>
      </xsd:simpleType>
    </xsd:element>
    <xsd:element name="PRCShared" ma:index="25" nillable="true" ma:displayName="PRC Shared " ma:format="Dropdown" ma:internalName="PRCShared">
      <xsd:simpleType>
        <xsd:restriction base="dms:Text">
          <xsd:maxLength value="255"/>
        </xsd:restriction>
      </xsd:simpleType>
    </xsd:element>
    <xsd:element name="PRCOptOutWindow" ma:index="26" nillable="true" ma:displayName="PRC Opt Out Window" ma:format="Dropdown" ma:internalName="PRCOptOutWindow">
      <xsd:simpleType>
        <xsd:restriction base="dms:Text">
          <xsd:maxLength value="255"/>
        </xsd:restriction>
      </xsd:simpleType>
    </xsd:element>
    <xsd:element name="PRCHoldRecords" ma:index="27" nillable="true" ma:displayName="PRC Hold Records" ma:format="Dropdown" ma:internalName="PRCHoldRecords">
      <xsd:simpleType>
        <xsd:restriction base="dms:Text">
          <xsd:maxLength value="255"/>
        </xsd:restriction>
      </xsd:simpleType>
    </xsd:element>
    <xsd:element name="AreaSENCoName" ma:index="28" nillable="true" ma:displayName="Area SENCo Name" ma:format="Dropdown" ma:internalName="AreaSENCoName">
      <xsd:simpleType>
        <xsd:restriction base="dms:Text">
          <xsd:maxLength value="255"/>
        </xsd:restriction>
      </xsd:simpleType>
    </xsd:element>
    <xsd:element name="RName" ma:index="29" nillable="true" ma:displayName="R Name" ma:format="Dropdown" ma:internalName="RName">
      <xsd:simpleType>
        <xsd:restriction base="dms:Text">
          <xsd:maxLength value="255"/>
        </xsd:restriction>
      </xsd:simpleType>
    </xsd:element>
    <xsd:element name="RSetting" ma:index="30" nillable="true" ma:displayName="R Setting" ma:format="Dropdown" ma:internalName="RSetting">
      <xsd:simpleType>
        <xsd:restriction base="dms:Text">
          <xsd:maxLength value="255"/>
        </xsd:restriction>
      </xsd:simpleType>
    </xsd:element>
    <xsd:element name="REmail" ma:index="31" nillable="true" ma:displayName="R Email" ma:format="Dropdown" ma:internalName="REmail">
      <xsd:simpleType>
        <xsd:restriction base="dms:Text">
          <xsd:maxLength value="255"/>
        </xsd:restriction>
      </xsd:simpleType>
    </xsd:element>
    <xsd:element name="CName" ma:index="32" nillable="true" ma:displayName="C First Name" ma:format="Dropdown" ma:internalName="CName">
      <xsd:simpleType>
        <xsd:restriction base="dms:Text">
          <xsd:maxLength value="255"/>
        </xsd:restriction>
      </xsd:simpleType>
    </xsd:element>
    <xsd:element name="CLastName" ma:index="33" nillable="true" ma:displayName="C Last Name" ma:format="Dropdown" ma:internalName="CLastName">
      <xsd:simpleType>
        <xsd:restriction base="dms:Text">
          <xsd:maxLength value="255"/>
        </xsd:restriction>
      </xsd:simpleType>
    </xsd:element>
    <xsd:element name="CD_x002e_O_x002e_B" ma:index="34" nillable="true" ma:displayName="C D.O.B" ma:format="Dropdown" ma:internalName="CD_x002e_O_x002e_B">
      <xsd:simpleType>
        <xsd:restriction base="dms:Text">
          <xsd:maxLength value="255"/>
        </xsd:restriction>
      </xsd:simpleType>
    </xsd:element>
    <xsd:element name="CGender" ma:index="35" nillable="true" ma:displayName="C Gender" ma:format="Dropdown" ma:internalName="CGender">
      <xsd:simpleType>
        <xsd:restriction base="dms:Text">
          <xsd:maxLength value="255"/>
        </xsd:restriction>
      </xsd:simpleType>
    </xsd:element>
    <xsd:element name="CAddress" ma:index="36" nillable="true" ma:displayName="C Address" ma:format="Dropdown" ma:internalName="CAddress">
      <xsd:simpleType>
        <xsd:restriction base="dms:Text">
          <xsd:maxLength value="255"/>
        </xsd:restriction>
      </xsd:simpleType>
    </xsd:element>
    <xsd:element name="CPostcode" ma:index="37" nillable="true" ma:displayName="C Postcode" ma:format="Dropdown" ma:internalName="CPostcode">
      <xsd:simpleType>
        <xsd:restriction base="dms:Text">
          <xsd:maxLength value="255"/>
        </xsd:restriction>
      </xsd:simpleType>
    </xsd:element>
    <xsd:element name="CSolihullAddress" ma:index="38" nillable="true" ma:displayName="C Solihull Address" ma:format="Dropdown" ma:internalName="CSolihullAddress">
      <xsd:simpleType>
        <xsd:restriction base="dms:Text">
          <xsd:maxLength value="255"/>
        </xsd:restriction>
      </xsd:simpleType>
    </xsd:element>
    <xsd:element name="CLocalAAddress" ma:index="39" nillable="true" ma:displayName="C Local A Address" ma:format="Dropdown" ma:internalName="CLocalAAddress">
      <xsd:simpleType>
        <xsd:restriction base="dms:Text">
          <xsd:maxLength value="255"/>
        </xsd:restriction>
      </xsd:simpleType>
    </xsd:element>
    <xsd:element name="CSolihullGP" ma:index="40" nillable="true" ma:displayName="C Solihull GP" ma:format="Dropdown" ma:internalName="CSolihullGP">
      <xsd:simpleType>
        <xsd:restriction base="dms:Text">
          <xsd:maxLength value="255"/>
        </xsd:restriction>
      </xsd:simpleType>
    </xsd:element>
    <xsd:element name="CLocalAGP" ma:index="41" nillable="true" ma:displayName="C Local A GP" ma:format="Dropdown" ma:internalName="CLocalAGP">
      <xsd:simpleType>
        <xsd:restriction base="dms:Text">
          <xsd:maxLength value="255"/>
        </xsd:restriction>
      </xsd:simpleType>
    </xsd:element>
    <xsd:element name="CFirstLang" ma:index="42" nillable="true" ma:displayName="C First Lang" ma:format="Dropdown" ma:internalName="CFirstLang">
      <xsd:simpleType>
        <xsd:restriction base="dms:Text">
          <xsd:maxLength value="255"/>
        </xsd:restriction>
      </xsd:simpleType>
    </xsd:element>
    <xsd:element name="COtherLang" ma:index="43" nillable="true" ma:displayName="C Other Lang" ma:format="Dropdown" ma:internalName="COtherLang">
      <xsd:simpleType>
        <xsd:restriction base="dms:Text">
          <xsd:maxLength value="255"/>
        </xsd:restriction>
      </xsd:simpleType>
    </xsd:element>
    <xsd:element name="CDiagnosis" ma:index="44" nillable="true" ma:displayName="C Diagnosis" ma:format="Dropdown" ma:internalName="CDiagnosis">
      <xsd:simpleType>
        <xsd:restriction base="dms:Text">
          <xsd:maxLength value="255"/>
        </xsd:restriction>
      </xsd:simpleType>
    </xsd:element>
    <xsd:element name="CStateD" ma:index="45" nillable="true" ma:displayName="C State D" ma:format="Dropdown" ma:internalName="CStateD">
      <xsd:simpleType>
        <xsd:restriction base="dms:Text">
          <xsd:maxLength value="255"/>
        </xsd:restriction>
      </xsd:simpleType>
    </xsd:element>
    <xsd:element name="COtherAge" ma:index="46" nillable="true" ma:displayName="C Other Age" ma:format="Dropdown" ma:internalName="COtherAge">
      <xsd:simpleType>
        <xsd:restriction base="dms:Text">
          <xsd:maxLength value="255"/>
        </xsd:restriction>
      </xsd:simpleType>
    </xsd:element>
    <xsd:element name="CListAge" ma:index="47" nillable="true" ma:displayName="C List Age" ma:format="Dropdown" ma:internalName="CListAge">
      <xsd:simpleType>
        <xsd:restriction base="dms:Text">
          <xsd:maxLength value="255"/>
        </xsd:restriction>
      </xsd:simpleType>
    </xsd:element>
    <xsd:element name="CStartS" ma:index="48" nillable="true" ma:displayName="C Start S" ma:format="Dropdown" ma:internalName="CStartS">
      <xsd:simpleType>
        <xsd:restriction base="dms:Text">
          <xsd:maxLength value="255"/>
        </xsd:restriction>
      </xsd:simpleType>
    </xsd:element>
    <xsd:element name="CEEF" ma:index="49" nillable="true" ma:displayName="C EEF" ma:format="Dropdown" ma:internalName="CEEF">
      <xsd:simpleType>
        <xsd:restriction base="dms:Text">
          <xsd:maxLength value="255"/>
        </xsd:restriction>
      </xsd:simpleType>
    </xsd:element>
    <xsd:element name="CTotalHr" ma:index="50" nillable="true" ma:displayName="C Total Hr" ma:format="Dropdown" ma:internalName="CTotalHr">
      <xsd:simpleType>
        <xsd:restriction base="dms:Text">
          <xsd:maxLength value="255"/>
        </xsd:restriction>
      </xsd:simpleType>
    </xsd:element>
    <xsd:element name="CMon" ma:index="51" nillable="true" ma:displayName="C Mon" ma:format="Dropdown" ma:internalName="CMon">
      <xsd:simpleType>
        <xsd:restriction base="dms:Text">
          <xsd:maxLength value="255"/>
        </xsd:restriction>
      </xsd:simpleType>
    </xsd:element>
    <xsd:element name="CTue" ma:index="52" nillable="true" ma:displayName="C Tue" ma:format="Dropdown" ma:internalName="CTue">
      <xsd:simpleType>
        <xsd:restriction base="dms:Text">
          <xsd:maxLength value="255"/>
        </xsd:restriction>
      </xsd:simpleType>
    </xsd:element>
    <xsd:element name="CWed" ma:index="53" nillable="true" ma:displayName="C Wed" ma:format="Dropdown" ma:internalName="CWed">
      <xsd:simpleType>
        <xsd:restriction base="dms:Text">
          <xsd:maxLength value="255"/>
        </xsd:restriction>
      </xsd:simpleType>
    </xsd:element>
    <xsd:element name="CThur" ma:index="54" nillable="true" ma:displayName="C Thur" ma:format="Dropdown" ma:internalName="CThur">
      <xsd:simpleType>
        <xsd:restriction base="dms:Text">
          <xsd:maxLength value="255"/>
        </xsd:restriction>
      </xsd:simpleType>
    </xsd:element>
    <xsd:element name="CFri" ma:index="55" nillable="true" ma:displayName="C Fri" ma:format="Dropdown" ma:internalName="CFri">
      <xsd:simpleType>
        <xsd:restriction base="dms:Text">
          <xsd:maxLength value="255"/>
        </xsd:restriction>
      </xsd:simpleType>
    </xsd:element>
    <xsd:element name="CTerm" ma:index="56" nillable="true" ma:displayName="C Term " ma:format="Dropdown" ma:internalName="CTerm">
      <xsd:simpleType>
        <xsd:restriction base="dms:Text">
          <xsd:maxLength value="255"/>
        </xsd:restriction>
      </xsd:simpleType>
    </xsd:element>
    <xsd:element name="SConcern" ma:index="57" nillable="true" ma:displayName="S Concern" ma:format="Dropdown" ma:internalName="SConcern">
      <xsd:simpleType>
        <xsd:restriction base="dms:Text">
          <xsd:maxLength value="255"/>
        </xsd:restriction>
      </xsd:simpleType>
    </xsd:element>
    <xsd:element name="SSAT" ma:index="58" nillable="true" ma:displayName="S SAT" ma:format="Dropdown" ma:internalName="SSAT">
      <xsd:simpleType>
        <xsd:restriction base="dms:Text">
          <xsd:maxLength value="255"/>
        </xsd:restriction>
      </xsd:simpleType>
    </xsd:element>
    <xsd:element name="STool" ma:index="59" nillable="true" ma:displayName="S Tool" ma:format="Dropdown" ma:internalName="STool">
      <xsd:simpleType>
        <xsd:restriction base="dms:Text">
          <xsd:maxLength value="255"/>
        </xsd:restriction>
      </xsd:simpleType>
    </xsd:element>
    <xsd:element name="SPSED" ma:index="60" nillable="true" ma:displayName="S PSED" ma:format="Dropdown" ma:internalName="SPSED">
      <xsd:simpleType>
        <xsd:restriction base="dms:Text">
          <xsd:maxLength value="255"/>
        </xsd:restriction>
      </xsd:simpleType>
    </xsd:element>
    <xsd:element name="SCLD" ma:index="61" nillable="true" ma:displayName="S CLD" ma:format="Dropdown" ma:internalName="SCLD">
      <xsd:simpleType>
        <xsd:restriction base="dms:Text">
          <xsd:maxLength value="255"/>
        </xsd:restriction>
      </xsd:simpleType>
    </xsd:element>
    <xsd:element name="SPD" ma:index="62" nillable="true" ma:displayName="S PD" ma:format="Dropdown" ma:internalName="SPD">
      <xsd:simpleType>
        <xsd:restriction base="dms:Text">
          <xsd:maxLength value="255"/>
        </xsd:restriction>
      </xsd:simpleType>
    </xsd:element>
    <xsd:element name="SPlay" ma:index="63" nillable="true" ma:displayName="S Play" ma:format="Dropdown" ma:internalName="SPlay">
      <xsd:simpleType>
        <xsd:restriction base="dms:Text">
          <xsd:maxLength value="255"/>
        </xsd:restriction>
      </xsd:simpleType>
    </xsd:element>
    <xsd:element name="SIndependence" ma:index="64" nillable="true" ma:displayName="S Independence " ma:format="Dropdown" ma:internalName="SIndependence">
      <xsd:simpleType>
        <xsd:restriction base="dms:Text">
          <xsd:maxLength value="255"/>
        </xsd:restriction>
      </xsd:simpleType>
    </xsd:element>
    <xsd:element name="P1Name" ma:index="65" nillable="true" ma:displayName="P1 Name" ma:format="Dropdown" ma:internalName="P1Name">
      <xsd:simpleType>
        <xsd:restriction base="dms:Text">
          <xsd:maxLength value="255"/>
        </xsd:restriction>
      </xsd:simpleType>
    </xsd:element>
    <xsd:element name="P1Email" ma:index="66" nillable="true" ma:displayName="P1 Email" ma:format="Dropdown" ma:internalName="P1Email">
      <xsd:simpleType>
        <xsd:restriction base="dms:Text">
          <xsd:maxLength value="255"/>
        </xsd:restriction>
      </xsd:simpleType>
    </xsd:element>
    <xsd:element name="P1Phone" ma:index="67" nillable="true" ma:displayName="P1 Phone" ma:format="Dropdown" ma:internalName="P1Phone">
      <xsd:simpleType>
        <xsd:restriction base="dms:Text">
          <xsd:maxLength value="255"/>
        </xsd:restriction>
      </xsd:simpleType>
    </xsd:element>
    <xsd:element name="P1Address" ma:index="68" nillable="true" ma:displayName="P1 Address" ma:format="Dropdown" ma:internalName="P1Address">
      <xsd:simpleType>
        <xsd:restriction base="dms:Note">
          <xsd:maxLength value="255"/>
        </xsd:restriction>
      </xsd:simpleType>
    </xsd:element>
    <xsd:element name="P1Different" ma:index="69" nillable="true" ma:displayName="P1 Different" ma:format="Dropdown" ma:internalName="P1Different">
      <xsd:simpleType>
        <xsd:restriction base="dms:Text">
          <xsd:maxLength value="255"/>
        </xsd:restriction>
      </xsd:simpleType>
    </xsd:element>
    <xsd:element name="P1AddP2" ma:index="70" nillable="true" ma:displayName="P1 Add P2" ma:format="Dropdown" ma:internalName="P1AddP2">
      <xsd:simpleType>
        <xsd:restriction base="dms:Text">
          <xsd:maxLength value="255"/>
        </xsd:restriction>
      </xsd:simpleType>
    </xsd:element>
    <xsd:element name="P2Name" ma:index="71" nillable="true" ma:displayName="P2 Name" ma:format="Dropdown" ma:internalName="P2Name">
      <xsd:simpleType>
        <xsd:restriction base="dms:Text">
          <xsd:maxLength value="255"/>
        </xsd:restriction>
      </xsd:simpleType>
    </xsd:element>
    <xsd:element name="P2Email" ma:index="72" nillable="true" ma:displayName="P2 Email" ma:format="Dropdown" ma:internalName="P2Email">
      <xsd:simpleType>
        <xsd:restriction base="dms:Text">
          <xsd:maxLength value="255"/>
        </xsd:restriction>
      </xsd:simpleType>
    </xsd:element>
    <xsd:element name="P2Phone" ma:index="73" nillable="true" ma:displayName="P2 Phone" ma:format="Dropdown" ma:internalName="P2Phone">
      <xsd:simpleType>
        <xsd:restriction base="dms:Text">
          <xsd:maxLength value="255"/>
        </xsd:restriction>
      </xsd:simpleType>
    </xsd:element>
    <xsd:element name="P2Address" ma:index="74" nillable="true" ma:displayName="P2 Address" ma:format="Dropdown" ma:internalName="P2Address">
      <xsd:simpleType>
        <xsd:restriction base="dms:Note">
          <xsd:maxLength value="255"/>
        </xsd:restriction>
      </xsd:simpleType>
    </xsd:element>
    <xsd:element name="P2Different" ma:index="75" nillable="true" ma:displayName="P2 Different" ma:format="Dropdown" ma:internalName="P2Different">
      <xsd:simpleType>
        <xsd:restriction base="dms:Text">
          <xsd:maxLength value="255"/>
        </xsd:restriction>
      </xsd:simpleType>
    </xsd:element>
    <xsd:element name="SAdditionalInfo" ma:index="76" nillable="true" ma:displayName="S Additional Info" ma:format="Dropdown" ma:internalName="SAdditionalInfo">
      <xsd:simpleType>
        <xsd:restriction base="dms:Note">
          <xsd:maxLength value="255"/>
        </xsd:restriction>
      </xsd:simpleType>
    </xsd:element>
    <xsd:element name="EYTRFinalSubmit" ma:index="77" nillable="true" ma:displayName="EYT R Final Submit" ma:format="Dropdown" ma:internalName="EYTRFinalSubmit">
      <xsd:simpleType>
        <xsd:restriction base="dms:Text">
          <xsd:maxLength value="255"/>
        </xsd:restriction>
      </xsd:simpleType>
    </xsd:element>
    <xsd:element name="RRole" ma:index="78" nillable="true" ma:displayName="R Role" ma:format="Dropdown" ma:internalName="RRol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35c353f-eb0d-4b76-9072-e6d864852a5d"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73d26f35-a65b-47df-ab22-cbb309d49558}" ma:internalName="TaxCatchAll" ma:showField="CatchAllData" ma:web="335c353f-eb0d-4b76-9072-e6d864852a5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B26221C-8A3F-46BC-8C3C-F1EFB0FF563A}">
  <ds:schemaRefs>
    <ds:schemaRef ds:uri="335c353f-eb0d-4b76-9072-e6d864852a5d"/>
    <ds:schemaRef ds:uri="dd9cae9c-d7ca-4066-86f0-119137f05333"/>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2F1938C3-2015-4A70-857B-DFFAE2B82F71}">
  <ds:schemaRefs>
    <ds:schemaRef ds:uri="http://schemas.microsoft.com/sharepoint/v3/contenttype/forms"/>
  </ds:schemaRefs>
</ds:datastoreItem>
</file>

<file path=customXml/itemProps3.xml><?xml version="1.0" encoding="utf-8"?>
<ds:datastoreItem xmlns:ds="http://schemas.openxmlformats.org/officeDocument/2006/customXml" ds:itemID="{DA2DF355-89E4-4EA0-88B6-A1D6E69C23C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d9cae9c-d7ca-4066-86f0-119137f05333"/>
    <ds:schemaRef ds:uri="335c353f-eb0d-4b76-9072-e6d864852a5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EI PowerPoint wide (V01N)</Template>
  <TotalTime>2944</TotalTime>
  <Words>548</Words>
  <Application>Microsoft Office PowerPoint</Application>
  <PresentationFormat>Widescreen</PresentationFormat>
  <Paragraphs>44</Paragraphs>
  <Slides>8</Slides>
  <Notes>8</Notes>
  <HiddenSlides>0</HiddenSlides>
  <MMClips>8</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Wingdings</vt:lpstr>
      <vt:lpstr>Office Theme</vt:lpstr>
      <vt:lpstr>Additional support</vt:lpstr>
      <vt:lpstr>Essential Document overview</vt:lpstr>
      <vt:lpstr>Identification Documents</vt:lpstr>
      <vt:lpstr>Qualification</vt:lpstr>
      <vt:lpstr>Safety Checks (DBS)</vt:lpstr>
      <vt:lpstr>Business Records</vt:lpstr>
      <vt:lpstr>Health Requirements</vt:lpstr>
      <vt:lpstr>Helpful Reminders</vt:lpstr>
    </vt:vector>
  </TitlesOfParts>
  <Company>Solihull Metropolitan Borough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Rebecca Clay (Solihull MBC)</dc:creator>
  <cp:lastModifiedBy>Yvonne Green (Solihull MBC)</cp:lastModifiedBy>
  <cp:revision>6</cp:revision>
  <dcterms:created xsi:type="dcterms:W3CDTF">2025-08-22T14:56:57Z</dcterms:created>
  <dcterms:modified xsi:type="dcterms:W3CDTF">2026-03-17T11:57:54Z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0x01010070D7777C648E5F429D5F53C8AEE28E8F</vt:lpwstr>
  </property>
  <property fmtid="{D5CDD505-2E9C-101B-9397-08002B2CF9AE}" pid="3" name="MediaServiceImageTags">
    <vt:lpwstr/>
  </property>
</Properties>
</file>